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4"/>
  </p:notesMasterIdLst>
  <p:sldIdLst>
    <p:sldId id="256" r:id="rId2"/>
    <p:sldId id="258" r:id="rId3"/>
    <p:sldId id="29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94" r:id="rId18"/>
    <p:sldId id="295" r:id="rId19"/>
    <p:sldId id="276" r:id="rId20"/>
    <p:sldId id="296" r:id="rId21"/>
    <p:sldId id="277" r:id="rId22"/>
    <p:sldId id="280" r:id="rId23"/>
    <p:sldId id="278" r:id="rId24"/>
    <p:sldId id="279" r:id="rId25"/>
    <p:sldId id="29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3" r:id="rId35"/>
    <p:sldId id="290" r:id="rId36"/>
    <p:sldId id="292" r:id="rId37"/>
    <p:sldId id="291" r:id="rId38"/>
    <p:sldId id="301" r:id="rId39"/>
    <p:sldId id="302" r:id="rId40"/>
    <p:sldId id="272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Vasilyev" initials="AV" lastIdx="2" clrIdx="0">
    <p:extLst>
      <p:ext uri="{19B8F6BF-5375-455C-9EA6-DF929625EA0E}">
        <p15:presenceInfo xmlns:p15="http://schemas.microsoft.com/office/powerpoint/2012/main" userId="c9a2c3308cbc88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LiveId" clId="{BCC5B109-6088-445A-8353-914DDB338020}"/>
    <pc:docChg chg="undo custSel addSld delSld modSld sldOrd">
      <pc:chgData name="Anton Vasilyev" userId="c9a2c3308cbc88f4" providerId="LiveId" clId="{BCC5B109-6088-445A-8353-914DDB338020}" dt="2020-12-01T14:28:20.679" v="7475" actId="14826"/>
      <pc:docMkLst>
        <pc:docMk/>
      </pc:docMkLst>
      <pc:sldChg chg="modSp">
        <pc:chgData name="Anton Vasilyev" userId="c9a2c3308cbc88f4" providerId="LiveId" clId="{BCC5B109-6088-445A-8353-914DDB338020}" dt="2020-12-01T14:27:17.120" v="7469" actId="14826"/>
        <pc:sldMkLst>
          <pc:docMk/>
          <pc:sldMk cId="1118610924" sldId="259"/>
        </pc:sldMkLst>
        <pc:picChg chg="mod">
          <ac:chgData name="Anton Vasilyev" userId="c9a2c3308cbc88f4" providerId="LiveId" clId="{BCC5B109-6088-445A-8353-914DDB338020}" dt="2020-12-01T14:27:17.120" v="7469" actId="14826"/>
          <ac:picMkLst>
            <pc:docMk/>
            <pc:sldMk cId="1118610924" sldId="259"/>
            <ac:picMk id="6" creationId="{6EE5CEB1-367D-46B0-BE45-043A7B511222}"/>
          </ac:picMkLst>
        </pc:picChg>
      </pc:sldChg>
      <pc:sldChg chg="modSp">
        <pc:chgData name="Anton Vasilyev" userId="c9a2c3308cbc88f4" providerId="LiveId" clId="{BCC5B109-6088-445A-8353-914DDB338020}" dt="2020-12-01T14:27:27.133" v="7470" actId="14826"/>
        <pc:sldMkLst>
          <pc:docMk/>
          <pc:sldMk cId="920275543" sldId="264"/>
        </pc:sldMkLst>
        <pc:picChg chg="mod">
          <ac:chgData name="Anton Vasilyev" userId="c9a2c3308cbc88f4" providerId="LiveId" clId="{BCC5B109-6088-445A-8353-914DDB338020}" dt="2020-12-01T14:27:27.133" v="7470" actId="14826"/>
          <ac:picMkLst>
            <pc:docMk/>
            <pc:sldMk cId="920275543" sldId="264"/>
            <ac:picMk id="6" creationId="{DEC023BD-1473-4477-A6FD-9999804B9FFB}"/>
          </ac:picMkLst>
        </pc:picChg>
      </pc:sldChg>
      <pc:sldChg chg="modSp">
        <pc:chgData name="Anton Vasilyev" userId="c9a2c3308cbc88f4" providerId="LiveId" clId="{BCC5B109-6088-445A-8353-914DDB338020}" dt="2020-12-01T14:27:37.807" v="7471" actId="14826"/>
        <pc:sldMkLst>
          <pc:docMk/>
          <pc:sldMk cId="1939086655" sldId="265"/>
        </pc:sldMkLst>
        <pc:picChg chg="mod">
          <ac:chgData name="Anton Vasilyev" userId="c9a2c3308cbc88f4" providerId="LiveId" clId="{BCC5B109-6088-445A-8353-914DDB338020}" dt="2020-12-01T14:27:37.807" v="7471" actId="14826"/>
          <ac:picMkLst>
            <pc:docMk/>
            <pc:sldMk cId="1939086655" sldId="265"/>
            <ac:picMk id="7" creationId="{07CF9FED-6C5F-49F9-BAAB-6CE2E5107BD8}"/>
          </ac:picMkLst>
        </pc:picChg>
      </pc:sldChg>
      <pc:sldChg chg="modSp mod">
        <pc:chgData name="Anton Vasilyev" userId="c9a2c3308cbc88f4" providerId="LiveId" clId="{BCC5B109-6088-445A-8353-914DDB338020}" dt="2020-12-01T10:51:14.819" v="6389" actId="20577"/>
        <pc:sldMkLst>
          <pc:docMk/>
          <pc:sldMk cId="2311955487" sldId="266"/>
        </pc:sldMkLst>
        <pc:spChg chg="mod">
          <ac:chgData name="Anton Vasilyev" userId="c9a2c3308cbc88f4" providerId="LiveId" clId="{BCC5B109-6088-445A-8353-914DDB338020}" dt="2020-12-01T10:51:14.819" v="6389" actId="20577"/>
          <ac:spMkLst>
            <pc:docMk/>
            <pc:sldMk cId="2311955487" sldId="266"/>
            <ac:spMk id="3" creationId="{6EB5EA79-2747-4663-9DD7-388DB5EDF6F6}"/>
          </ac:spMkLst>
        </pc:spChg>
      </pc:sldChg>
      <pc:sldChg chg="modSp">
        <pc:chgData name="Anton Vasilyev" userId="c9a2c3308cbc88f4" providerId="LiveId" clId="{BCC5B109-6088-445A-8353-914DDB338020}" dt="2020-12-01T14:27:52.192" v="7472" actId="14826"/>
        <pc:sldMkLst>
          <pc:docMk/>
          <pc:sldMk cId="865312838" sldId="267"/>
        </pc:sldMkLst>
        <pc:picChg chg="mod">
          <ac:chgData name="Anton Vasilyev" userId="c9a2c3308cbc88f4" providerId="LiveId" clId="{BCC5B109-6088-445A-8353-914DDB338020}" dt="2020-12-01T14:27:52.192" v="7472" actId="14826"/>
          <ac:picMkLst>
            <pc:docMk/>
            <pc:sldMk cId="865312838" sldId="267"/>
            <ac:picMk id="6" creationId="{A0322383-0620-4D83-839E-0F17BF962628}"/>
          </ac:picMkLst>
        </pc:picChg>
      </pc:sldChg>
      <pc:sldChg chg="modSp">
        <pc:chgData name="Anton Vasilyev" userId="c9a2c3308cbc88f4" providerId="LiveId" clId="{BCC5B109-6088-445A-8353-914DDB338020}" dt="2020-12-01T14:27:58.090" v="7473" actId="14826"/>
        <pc:sldMkLst>
          <pc:docMk/>
          <pc:sldMk cId="105176200" sldId="268"/>
        </pc:sldMkLst>
        <pc:picChg chg="mod">
          <ac:chgData name="Anton Vasilyev" userId="c9a2c3308cbc88f4" providerId="LiveId" clId="{BCC5B109-6088-445A-8353-914DDB338020}" dt="2020-12-01T14:27:58.090" v="7473" actId="14826"/>
          <ac:picMkLst>
            <pc:docMk/>
            <pc:sldMk cId="105176200" sldId="268"/>
            <ac:picMk id="6" creationId="{A0322383-0620-4D83-839E-0F17BF962628}"/>
          </ac:picMkLst>
        </pc:picChg>
      </pc:sldChg>
      <pc:sldChg chg="addCm delCm">
        <pc:chgData name="Anton Vasilyev" userId="c9a2c3308cbc88f4" providerId="LiveId" clId="{BCC5B109-6088-445A-8353-914DDB338020}" dt="2020-11-30T10:42:07.269" v="29" actId="1592"/>
        <pc:sldMkLst>
          <pc:docMk/>
          <pc:sldMk cId="3086227856" sldId="270"/>
        </pc:sldMkLst>
      </pc:sldChg>
      <pc:sldChg chg="modSp add mod ord">
        <pc:chgData name="Anton Vasilyev" userId="c9a2c3308cbc88f4" providerId="LiveId" clId="{BCC5B109-6088-445A-8353-914DDB338020}" dt="2020-12-01T10:23:25.270" v="5654" actId="114"/>
        <pc:sldMkLst>
          <pc:docMk/>
          <pc:sldMk cId="4028236015" sldId="272"/>
        </pc:sldMkLst>
        <pc:spChg chg="mod">
          <ac:chgData name="Anton Vasilyev" userId="c9a2c3308cbc88f4" providerId="LiveId" clId="{BCC5B109-6088-445A-8353-914DDB338020}" dt="2020-11-30T10:40:20.193" v="25" actId="20577"/>
          <ac:spMkLst>
            <pc:docMk/>
            <pc:sldMk cId="4028236015" sldId="272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10:23:25.270" v="5654" actId="114"/>
          <ac:spMkLst>
            <pc:docMk/>
            <pc:sldMk cId="4028236015" sldId="272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BCC5B109-6088-445A-8353-914DDB338020}" dt="2020-11-30T11:07:37.124" v="1091" actId="20577"/>
        <pc:sldMkLst>
          <pc:docMk/>
          <pc:sldMk cId="1633435098" sldId="273"/>
        </pc:sldMkLst>
        <pc:spChg chg="mod">
          <ac:chgData name="Anton Vasilyev" userId="c9a2c3308cbc88f4" providerId="LiveId" clId="{BCC5B109-6088-445A-8353-914DDB338020}" dt="2020-11-30T10:43:44.017" v="52" actId="20577"/>
          <ac:spMkLst>
            <pc:docMk/>
            <pc:sldMk cId="1633435098" sldId="273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07:37.124" v="1091" actId="20577"/>
          <ac:spMkLst>
            <pc:docMk/>
            <pc:sldMk cId="1633435098" sldId="27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1-30T11:09:09.341" v="1243" actId="20577"/>
        <pc:sldMkLst>
          <pc:docMk/>
          <pc:sldMk cId="1352170733" sldId="274"/>
        </pc:sldMkLst>
        <pc:spChg chg="mod">
          <ac:chgData name="Anton Vasilyev" userId="c9a2c3308cbc88f4" providerId="LiveId" clId="{BCC5B109-6088-445A-8353-914DDB338020}" dt="2020-11-30T11:09:09.341" v="1243" actId="20577"/>
          <ac:spMkLst>
            <pc:docMk/>
            <pc:sldMk cId="1352170733" sldId="274"/>
            <ac:spMk id="3" creationId="{6EB5EA79-2747-4663-9DD7-388DB5EDF6F6}"/>
          </ac:spMkLst>
        </pc:spChg>
      </pc:sldChg>
      <pc:sldChg chg="modSp add del mod">
        <pc:chgData name="Anton Vasilyev" userId="c9a2c3308cbc88f4" providerId="LiveId" clId="{BCC5B109-6088-445A-8353-914DDB338020}" dt="2020-11-30T11:09:43.809" v="1250" actId="47"/>
        <pc:sldMkLst>
          <pc:docMk/>
          <pc:sldMk cId="3556850406" sldId="275"/>
        </pc:sldMkLst>
        <pc:spChg chg="mod">
          <ac:chgData name="Anton Vasilyev" userId="c9a2c3308cbc88f4" providerId="LiveId" clId="{BCC5B109-6088-445A-8353-914DDB338020}" dt="2020-11-30T11:05:25.253" v="1027" actId="20577"/>
          <ac:spMkLst>
            <pc:docMk/>
            <pc:sldMk cId="3556850406" sldId="275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09:30.790" v="1246" actId="20577"/>
          <ac:spMkLst>
            <pc:docMk/>
            <pc:sldMk cId="3556850406" sldId="275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BCC5B109-6088-445A-8353-914DDB338020}" dt="2020-11-30T11:17:59.136" v="1516" actId="2710"/>
        <pc:sldMkLst>
          <pc:docMk/>
          <pc:sldMk cId="4011706165" sldId="276"/>
        </pc:sldMkLst>
        <pc:spChg chg="mod">
          <ac:chgData name="Anton Vasilyev" userId="c9a2c3308cbc88f4" providerId="LiveId" clId="{BCC5B109-6088-445A-8353-914DDB338020}" dt="2020-11-30T11:09:50.670" v="1265" actId="20577"/>
          <ac:spMkLst>
            <pc:docMk/>
            <pc:sldMk cId="4011706165" sldId="276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17:59.136" v="1516" actId="2710"/>
          <ac:spMkLst>
            <pc:docMk/>
            <pc:sldMk cId="4011706165" sldId="276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1-30T11:30:41.917" v="1991" actId="6549"/>
        <pc:sldMkLst>
          <pc:docMk/>
          <pc:sldMk cId="3108426623" sldId="277"/>
        </pc:sldMkLst>
        <pc:spChg chg="mod">
          <ac:chgData name="Anton Vasilyev" userId="c9a2c3308cbc88f4" providerId="LiveId" clId="{BCC5B109-6088-445A-8353-914DDB338020}" dt="2020-11-30T11:20:23.682" v="1542" actId="20577"/>
          <ac:spMkLst>
            <pc:docMk/>
            <pc:sldMk cId="3108426623" sldId="277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30:41.917" v="1991" actId="6549"/>
          <ac:spMkLst>
            <pc:docMk/>
            <pc:sldMk cId="3108426623" sldId="27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1-30T11:41:26.178" v="2093" actId="20577"/>
        <pc:sldMkLst>
          <pc:docMk/>
          <pc:sldMk cId="2715417937" sldId="278"/>
        </pc:sldMkLst>
        <pc:spChg chg="mod">
          <ac:chgData name="Anton Vasilyev" userId="c9a2c3308cbc88f4" providerId="LiveId" clId="{BCC5B109-6088-445A-8353-914DDB338020}" dt="2020-11-30T11:31:25.308" v="2004" actId="20577"/>
          <ac:spMkLst>
            <pc:docMk/>
            <pc:sldMk cId="2715417937" sldId="278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41:26.178" v="2093" actId="20577"/>
          <ac:spMkLst>
            <pc:docMk/>
            <pc:sldMk cId="2715417937" sldId="27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1-30T11:41:35.276" v="2096" actId="20577"/>
        <pc:sldMkLst>
          <pc:docMk/>
          <pc:sldMk cId="3663263728" sldId="279"/>
        </pc:sldMkLst>
        <pc:spChg chg="mod">
          <ac:chgData name="Anton Vasilyev" userId="c9a2c3308cbc88f4" providerId="LiveId" clId="{BCC5B109-6088-445A-8353-914DDB338020}" dt="2020-11-30T11:41:35.276" v="2096" actId="20577"/>
          <ac:spMkLst>
            <pc:docMk/>
            <pc:sldMk cId="3663263728" sldId="279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BCC5B109-6088-445A-8353-914DDB338020}" dt="2020-12-01T14:28:11.594" v="7474" actId="14826"/>
        <pc:sldMkLst>
          <pc:docMk/>
          <pc:sldMk cId="2554707245" sldId="280"/>
        </pc:sldMkLst>
        <pc:spChg chg="mod">
          <ac:chgData name="Anton Vasilyev" userId="c9a2c3308cbc88f4" providerId="LiveId" clId="{BCC5B109-6088-445A-8353-914DDB338020}" dt="2020-11-30T11:47:55.771" v="2124" actId="20577"/>
          <ac:spMkLst>
            <pc:docMk/>
            <pc:sldMk cId="2554707245" sldId="280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1-30T11:48:12.099" v="2163" actId="20577"/>
          <ac:spMkLst>
            <pc:docMk/>
            <pc:sldMk cId="2554707245" sldId="280"/>
            <ac:spMk id="3" creationId="{6EB5EA79-2747-4663-9DD7-388DB5EDF6F6}"/>
          </ac:spMkLst>
        </pc:spChg>
        <pc:picChg chg="mod">
          <ac:chgData name="Anton Vasilyev" userId="c9a2c3308cbc88f4" providerId="LiveId" clId="{BCC5B109-6088-445A-8353-914DDB338020}" dt="2020-12-01T14:28:11.594" v="7474" actId="14826"/>
          <ac:picMkLst>
            <pc:docMk/>
            <pc:sldMk cId="2554707245" sldId="280"/>
            <ac:picMk id="6" creationId="{A0322383-0620-4D83-839E-0F17BF962628}"/>
          </ac:picMkLst>
        </pc:picChg>
      </pc:sldChg>
      <pc:sldChg chg="modSp add mod ord">
        <pc:chgData name="Anton Vasilyev" userId="c9a2c3308cbc88f4" providerId="LiveId" clId="{BCC5B109-6088-445A-8353-914DDB338020}" dt="2020-12-01T09:35:14.453" v="5293" actId="113"/>
        <pc:sldMkLst>
          <pc:docMk/>
          <pc:sldMk cId="2209882307" sldId="281"/>
        </pc:sldMkLst>
        <pc:spChg chg="mod">
          <ac:chgData name="Anton Vasilyev" userId="c9a2c3308cbc88f4" providerId="LiveId" clId="{BCC5B109-6088-445A-8353-914DDB338020}" dt="2020-12-01T09:21:44.900" v="4060" actId="6549"/>
          <ac:spMkLst>
            <pc:docMk/>
            <pc:sldMk cId="2209882307" sldId="281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35:14.453" v="5293" actId="113"/>
          <ac:spMkLst>
            <pc:docMk/>
            <pc:sldMk cId="2209882307" sldId="281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BCC5B109-6088-445A-8353-914DDB338020}" dt="2020-12-01T09:22:29.482" v="4134" actId="20577"/>
        <pc:sldMkLst>
          <pc:docMk/>
          <pc:sldMk cId="367251973" sldId="282"/>
        </pc:sldMkLst>
        <pc:spChg chg="mod">
          <ac:chgData name="Anton Vasilyev" userId="c9a2c3308cbc88f4" providerId="LiveId" clId="{BCC5B109-6088-445A-8353-914DDB338020}" dt="2020-12-01T09:22:29.482" v="4134" actId="20577"/>
          <ac:spMkLst>
            <pc:docMk/>
            <pc:sldMk cId="367251973" sldId="282"/>
            <ac:spMk id="2" creationId="{4454E273-1BD3-4886-B183-8EA0CD8AA0F5}"/>
          </ac:spMkLst>
        </pc:spChg>
        <pc:spChg chg="del mod">
          <ac:chgData name="Anton Vasilyev" userId="c9a2c3308cbc88f4" providerId="LiveId" clId="{BCC5B109-6088-445A-8353-914DDB338020}" dt="2020-11-30T13:43:58.225" v="2783" actId="1957"/>
          <ac:spMkLst>
            <pc:docMk/>
            <pc:sldMk cId="367251973" sldId="282"/>
            <ac:spMk id="3" creationId="{6EB5EA79-2747-4663-9DD7-388DB5EDF6F6}"/>
          </ac:spMkLst>
        </pc:spChg>
        <pc:spChg chg="add del mod">
          <ac:chgData name="Anton Vasilyev" userId="c9a2c3308cbc88f4" providerId="LiveId" clId="{BCC5B109-6088-445A-8353-914DDB338020}" dt="2020-11-30T14:15:42.015" v="2792" actId="478"/>
          <ac:spMkLst>
            <pc:docMk/>
            <pc:sldMk cId="367251973" sldId="282"/>
            <ac:spMk id="11" creationId="{C1839BB6-974C-4D45-93EC-F6025D897582}"/>
          </ac:spMkLst>
        </pc:spChg>
        <pc:spChg chg="add mod">
          <ac:chgData name="Anton Vasilyev" userId="c9a2c3308cbc88f4" providerId="LiveId" clId="{BCC5B109-6088-445A-8353-914DDB338020}" dt="2020-11-30T14:17:10.366" v="2882" actId="122"/>
          <ac:spMkLst>
            <pc:docMk/>
            <pc:sldMk cId="367251973" sldId="282"/>
            <ac:spMk id="14" creationId="{8159BFE4-C834-4475-AF16-1E9078229F3E}"/>
          </ac:spMkLst>
        </pc:spChg>
        <pc:graphicFrameChg chg="add del mod">
          <ac:chgData name="Anton Vasilyev" userId="c9a2c3308cbc88f4" providerId="LiveId" clId="{BCC5B109-6088-445A-8353-914DDB338020}" dt="2020-11-30T13:45:18.581" v="2791" actId="478"/>
          <ac:graphicFrameMkLst>
            <pc:docMk/>
            <pc:sldMk cId="367251973" sldId="282"/>
            <ac:graphicFrameMk id="7" creationId="{327B8C02-B2CC-4E70-A323-845294F845B2}"/>
          </ac:graphicFrameMkLst>
        </pc:graphicFrameChg>
        <pc:graphicFrameChg chg="add mod">
          <ac:chgData name="Anton Vasilyev" userId="c9a2c3308cbc88f4" providerId="LiveId" clId="{BCC5B109-6088-445A-8353-914DDB338020}" dt="2020-11-30T14:16:22.861" v="2800" actId="14100"/>
          <ac:graphicFrameMkLst>
            <pc:docMk/>
            <pc:sldMk cId="367251973" sldId="282"/>
            <ac:graphicFrameMk id="13" creationId="{1489EA83-5F07-4621-9776-AEFE66A9E226}"/>
          </ac:graphicFrameMkLst>
        </pc:graphicFrameChg>
      </pc:sldChg>
      <pc:sldChg chg="modSp add mod ord">
        <pc:chgData name="Anton Vasilyev" userId="c9a2c3308cbc88f4" providerId="LiveId" clId="{BCC5B109-6088-445A-8353-914DDB338020}" dt="2020-12-01T09:22:24.779" v="4131" actId="20577"/>
        <pc:sldMkLst>
          <pc:docMk/>
          <pc:sldMk cId="83881517" sldId="283"/>
        </pc:sldMkLst>
        <pc:spChg chg="mod">
          <ac:chgData name="Anton Vasilyev" userId="c9a2c3308cbc88f4" providerId="LiveId" clId="{BCC5B109-6088-445A-8353-914DDB338020}" dt="2020-12-01T09:22:24.779" v="4131" actId="20577"/>
          <ac:spMkLst>
            <pc:docMk/>
            <pc:sldMk cId="83881517" sldId="283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12:52.151" v="3468" actId="15"/>
          <ac:spMkLst>
            <pc:docMk/>
            <pc:sldMk cId="83881517" sldId="28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2-01T09:22:46.572" v="4151" actId="20577"/>
        <pc:sldMkLst>
          <pc:docMk/>
          <pc:sldMk cId="3778943391" sldId="284"/>
        </pc:sldMkLst>
        <pc:spChg chg="mod">
          <ac:chgData name="Anton Vasilyev" userId="c9a2c3308cbc88f4" providerId="LiveId" clId="{BCC5B109-6088-445A-8353-914DDB338020}" dt="2020-12-01T09:22:46.572" v="4151" actId="20577"/>
          <ac:spMkLst>
            <pc:docMk/>
            <pc:sldMk cId="3778943391" sldId="284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17:45.316" v="3751" actId="15"/>
          <ac:spMkLst>
            <pc:docMk/>
            <pc:sldMk cId="3778943391" sldId="284"/>
            <ac:spMk id="3" creationId="{6EB5EA79-2747-4663-9DD7-388DB5EDF6F6}"/>
          </ac:spMkLst>
        </pc:spChg>
      </pc:sldChg>
      <pc:sldChg chg="addSp delSp modSp add mod ord">
        <pc:chgData name="Anton Vasilyev" userId="c9a2c3308cbc88f4" providerId="LiveId" clId="{BCC5B109-6088-445A-8353-914DDB338020}" dt="2020-12-01T09:27:36.106" v="4512" actId="20577"/>
        <pc:sldMkLst>
          <pc:docMk/>
          <pc:sldMk cId="3446338769" sldId="285"/>
        </pc:sldMkLst>
        <pc:spChg chg="mod">
          <ac:chgData name="Anton Vasilyev" userId="c9a2c3308cbc88f4" providerId="LiveId" clId="{BCC5B109-6088-445A-8353-914DDB338020}" dt="2020-12-01T09:27:36.106" v="4512" actId="20577"/>
          <ac:spMkLst>
            <pc:docMk/>
            <pc:sldMk cId="3446338769" sldId="285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20:32.149" v="4059" actId="255"/>
          <ac:spMkLst>
            <pc:docMk/>
            <pc:sldMk cId="3446338769" sldId="285"/>
            <ac:spMk id="3" creationId="{6EB5EA79-2747-4663-9DD7-388DB5EDF6F6}"/>
          </ac:spMkLst>
        </pc:spChg>
        <pc:spChg chg="add del">
          <ac:chgData name="Anton Vasilyev" userId="c9a2c3308cbc88f4" providerId="LiveId" clId="{BCC5B109-6088-445A-8353-914DDB338020}" dt="2020-12-01T09:20:07.074" v="4056"/>
          <ac:spMkLst>
            <pc:docMk/>
            <pc:sldMk cId="3446338769" sldId="285"/>
            <ac:spMk id="5" creationId="{2327C98B-10F5-4186-9F7B-1227304D2601}"/>
          </ac:spMkLst>
        </pc:spChg>
      </pc:sldChg>
      <pc:sldChg chg="modSp add mod ord">
        <pc:chgData name="Anton Vasilyev" userId="c9a2c3308cbc88f4" providerId="LiveId" clId="{BCC5B109-6088-445A-8353-914DDB338020}" dt="2020-12-01T10:52:19.851" v="6393" actId="20577"/>
        <pc:sldMkLst>
          <pc:docMk/>
          <pc:sldMk cId="1637598044" sldId="286"/>
        </pc:sldMkLst>
        <pc:spChg chg="mod">
          <ac:chgData name="Anton Vasilyev" userId="c9a2c3308cbc88f4" providerId="LiveId" clId="{BCC5B109-6088-445A-8353-914DDB338020}" dt="2020-12-01T09:31:16.845" v="5007" actId="20577"/>
          <ac:spMkLst>
            <pc:docMk/>
            <pc:sldMk cId="1637598044" sldId="286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10:52:19.851" v="6393" actId="20577"/>
          <ac:spMkLst>
            <pc:docMk/>
            <pc:sldMk cId="1637598044" sldId="28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BCC5B109-6088-445A-8353-914DDB338020}" dt="2020-12-01T14:28:20.679" v="7475" actId="14826"/>
        <pc:sldMkLst>
          <pc:docMk/>
          <pc:sldMk cId="3822899624" sldId="287"/>
        </pc:sldMkLst>
        <pc:spChg chg="mod">
          <ac:chgData name="Anton Vasilyev" userId="c9a2c3308cbc88f4" providerId="LiveId" clId="{BCC5B109-6088-445A-8353-914DDB338020}" dt="2020-12-01T09:31:42.130" v="5032" actId="20577"/>
          <ac:spMkLst>
            <pc:docMk/>
            <pc:sldMk cId="3822899624" sldId="287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09:33:26.936" v="5078" actId="20577"/>
          <ac:spMkLst>
            <pc:docMk/>
            <pc:sldMk cId="3822899624" sldId="287"/>
            <ac:spMk id="3" creationId="{6EB5EA79-2747-4663-9DD7-388DB5EDF6F6}"/>
          </ac:spMkLst>
        </pc:spChg>
        <pc:picChg chg="mod">
          <ac:chgData name="Anton Vasilyev" userId="c9a2c3308cbc88f4" providerId="LiveId" clId="{BCC5B109-6088-445A-8353-914DDB338020}" dt="2020-12-01T14:28:20.679" v="7475" actId="14826"/>
          <ac:picMkLst>
            <pc:docMk/>
            <pc:sldMk cId="3822899624" sldId="287"/>
            <ac:picMk id="6" creationId="{A0322383-0620-4D83-839E-0F17BF962628}"/>
          </ac:picMkLst>
        </pc:picChg>
      </pc:sldChg>
      <pc:sldChg chg="modSp add mod ord">
        <pc:chgData name="Anton Vasilyev" userId="c9a2c3308cbc88f4" providerId="LiveId" clId="{BCC5B109-6088-445A-8353-914DDB338020}" dt="2020-12-01T10:52:56.688" v="6399" actId="20577"/>
        <pc:sldMkLst>
          <pc:docMk/>
          <pc:sldMk cId="890771827" sldId="288"/>
        </pc:sldMkLst>
        <pc:spChg chg="mod">
          <ac:chgData name="Anton Vasilyev" userId="c9a2c3308cbc88f4" providerId="LiveId" clId="{BCC5B109-6088-445A-8353-914DDB338020}" dt="2020-12-01T09:56:34.194" v="5319" actId="20577"/>
          <ac:spMkLst>
            <pc:docMk/>
            <pc:sldMk cId="890771827" sldId="288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10:52:56.688" v="6399" actId="20577"/>
          <ac:spMkLst>
            <pc:docMk/>
            <pc:sldMk cId="890771827" sldId="28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BCC5B109-6088-445A-8353-914DDB338020}" dt="2020-12-01T10:53:11.357" v="6403" actId="20577"/>
        <pc:sldMkLst>
          <pc:docMk/>
          <pc:sldMk cId="2533758949" sldId="289"/>
        </pc:sldMkLst>
        <pc:spChg chg="mod">
          <ac:chgData name="Anton Vasilyev" userId="c9a2c3308cbc88f4" providerId="LiveId" clId="{BCC5B109-6088-445A-8353-914DDB338020}" dt="2020-12-01T10:53:11.357" v="6403" actId="20577"/>
          <ac:spMkLst>
            <pc:docMk/>
            <pc:sldMk cId="2533758949" sldId="289"/>
            <ac:spMk id="3" creationId="{6EB5EA79-2747-4663-9DD7-388DB5EDF6F6}"/>
          </ac:spMkLst>
        </pc:spChg>
      </pc:sldChg>
      <pc:sldChg chg="add del">
        <pc:chgData name="Anton Vasilyev" userId="c9a2c3308cbc88f4" providerId="LiveId" clId="{BCC5B109-6088-445A-8353-914DDB338020}" dt="2020-12-01T10:31:11.608" v="6125" actId="47"/>
        <pc:sldMkLst>
          <pc:docMk/>
          <pc:sldMk cId="1770269776" sldId="290"/>
        </pc:sldMkLst>
      </pc:sldChg>
      <pc:sldChg chg="modSp add mod ord">
        <pc:chgData name="Anton Vasilyev" userId="c9a2c3308cbc88f4" providerId="LiveId" clId="{BCC5B109-6088-445A-8353-914DDB338020}" dt="2020-12-01T10:50:22.259" v="6384" actId="20577"/>
        <pc:sldMkLst>
          <pc:docMk/>
          <pc:sldMk cId="2617027028" sldId="290"/>
        </pc:sldMkLst>
        <pc:spChg chg="mod">
          <ac:chgData name="Anton Vasilyev" userId="c9a2c3308cbc88f4" providerId="LiveId" clId="{BCC5B109-6088-445A-8353-914DDB338020}" dt="2020-12-01T10:50:22.259" v="6384" actId="20577"/>
          <ac:spMkLst>
            <pc:docMk/>
            <pc:sldMk cId="2617027028" sldId="290"/>
            <ac:spMk id="3" creationId="{6EB5EA79-2747-4663-9DD7-388DB5EDF6F6}"/>
          </ac:spMkLst>
        </pc:spChg>
      </pc:sldChg>
      <pc:sldChg chg="addSp delSp modSp add mod addCm delCm">
        <pc:chgData name="Anton Vasilyev" userId="c9a2c3308cbc88f4" providerId="LiveId" clId="{BCC5B109-6088-445A-8353-914DDB338020}" dt="2020-12-01T14:18:12.453" v="6973" actId="13822"/>
        <pc:sldMkLst>
          <pc:docMk/>
          <pc:sldMk cId="3216057899" sldId="291"/>
        </pc:sldMkLst>
        <pc:spChg chg="mod">
          <ac:chgData name="Anton Vasilyev" userId="c9a2c3308cbc88f4" providerId="LiveId" clId="{BCC5B109-6088-445A-8353-914DDB338020}" dt="2020-12-01T11:00:08.601" v="6445" actId="20577"/>
          <ac:spMkLst>
            <pc:docMk/>
            <pc:sldMk cId="3216057899" sldId="291"/>
            <ac:spMk id="2" creationId="{4454E273-1BD3-4886-B183-8EA0CD8AA0F5}"/>
          </ac:spMkLst>
        </pc:spChg>
        <pc:spChg chg="add del mod">
          <ac:chgData name="Anton Vasilyev" userId="c9a2c3308cbc88f4" providerId="LiveId" clId="{BCC5B109-6088-445A-8353-914DDB338020}" dt="2020-12-01T11:07:23.753" v="6653" actId="27636"/>
          <ac:spMkLst>
            <pc:docMk/>
            <pc:sldMk cId="3216057899" sldId="291"/>
            <ac:spMk id="3" creationId="{6EB5EA79-2747-4663-9DD7-388DB5EDF6F6}"/>
          </ac:spMkLst>
        </pc:spChg>
        <pc:spChg chg="add mod">
          <ac:chgData name="Anton Vasilyev" userId="c9a2c3308cbc88f4" providerId="LiveId" clId="{BCC5B109-6088-445A-8353-914DDB338020}" dt="2020-12-01T13:57:21.934" v="6662" actId="1076"/>
          <ac:spMkLst>
            <pc:docMk/>
            <pc:sldMk cId="3216057899" sldId="291"/>
            <ac:spMk id="9" creationId="{0E4FF758-26DA-422C-8923-71429742D598}"/>
          </ac:spMkLst>
        </pc:spChg>
        <pc:spChg chg="add mod">
          <ac:chgData name="Anton Vasilyev" userId="c9a2c3308cbc88f4" providerId="LiveId" clId="{BCC5B109-6088-445A-8353-914DDB338020}" dt="2020-12-01T13:57:52.663" v="6666" actId="1076"/>
          <ac:spMkLst>
            <pc:docMk/>
            <pc:sldMk cId="3216057899" sldId="291"/>
            <ac:spMk id="14" creationId="{438BA8C2-6D6F-47FC-A52E-6BCD8ADB5F7B}"/>
          </ac:spMkLst>
        </pc:spChg>
        <pc:spChg chg="add mod">
          <ac:chgData name="Anton Vasilyev" userId="c9a2c3308cbc88f4" providerId="LiveId" clId="{BCC5B109-6088-445A-8353-914DDB338020}" dt="2020-12-01T13:58:47.966" v="6670" actId="1076"/>
          <ac:spMkLst>
            <pc:docMk/>
            <pc:sldMk cId="3216057899" sldId="291"/>
            <ac:spMk id="17" creationId="{5B3C7D66-EF3F-4B97-B63D-29FBAAC4338B}"/>
          </ac:spMkLst>
        </pc:spChg>
        <pc:spChg chg="add mod">
          <ac:chgData name="Anton Vasilyev" userId="c9a2c3308cbc88f4" providerId="LiveId" clId="{BCC5B109-6088-445A-8353-914DDB338020}" dt="2020-12-01T13:59:01.062" v="6672" actId="1076"/>
          <ac:spMkLst>
            <pc:docMk/>
            <pc:sldMk cId="3216057899" sldId="291"/>
            <ac:spMk id="18" creationId="{9F59D905-9311-42E5-8D5E-76F1BD6211EF}"/>
          </ac:spMkLst>
        </pc:spChg>
        <pc:spChg chg="add mod">
          <ac:chgData name="Anton Vasilyev" userId="c9a2c3308cbc88f4" providerId="LiveId" clId="{BCC5B109-6088-445A-8353-914DDB338020}" dt="2020-12-01T13:59:16.269" v="6674" actId="1076"/>
          <ac:spMkLst>
            <pc:docMk/>
            <pc:sldMk cId="3216057899" sldId="291"/>
            <ac:spMk id="19" creationId="{9663EDF8-5680-4D86-9F12-F480C07FD62B}"/>
          </ac:spMkLst>
        </pc:spChg>
        <pc:spChg chg="add mod">
          <ac:chgData name="Anton Vasilyev" userId="c9a2c3308cbc88f4" providerId="LiveId" clId="{BCC5B109-6088-445A-8353-914DDB338020}" dt="2020-12-01T13:59:57.423" v="6679" actId="1076"/>
          <ac:spMkLst>
            <pc:docMk/>
            <pc:sldMk cId="3216057899" sldId="291"/>
            <ac:spMk id="22" creationId="{4AC235A1-4620-4B67-A752-8E02D5C912FC}"/>
          </ac:spMkLst>
        </pc:spChg>
        <pc:spChg chg="add mod">
          <ac:chgData name="Anton Vasilyev" userId="c9a2c3308cbc88f4" providerId="LiveId" clId="{BCC5B109-6088-445A-8353-914DDB338020}" dt="2020-12-01T14:01:23.508" v="6704" actId="1076"/>
          <ac:spMkLst>
            <pc:docMk/>
            <pc:sldMk cId="3216057899" sldId="291"/>
            <ac:spMk id="25" creationId="{AB58AC51-9C81-4B47-81BB-3EE7EC89291C}"/>
          </ac:spMkLst>
        </pc:spChg>
        <pc:spChg chg="add del mod">
          <ac:chgData name="Anton Vasilyev" userId="c9a2c3308cbc88f4" providerId="LiveId" clId="{BCC5B109-6088-445A-8353-914DDB338020}" dt="2020-12-01T14:02:12.265" v="6716"/>
          <ac:spMkLst>
            <pc:docMk/>
            <pc:sldMk cId="3216057899" sldId="291"/>
            <ac:spMk id="26" creationId="{A326046F-A2C1-4C47-9283-5FF12BC968C3}"/>
          </ac:spMkLst>
        </pc:spChg>
        <pc:spChg chg="add mod">
          <ac:chgData name="Anton Vasilyev" userId="c9a2c3308cbc88f4" providerId="LiveId" clId="{BCC5B109-6088-445A-8353-914DDB338020}" dt="2020-12-01T14:02:11.574" v="6714" actId="1076"/>
          <ac:spMkLst>
            <pc:docMk/>
            <pc:sldMk cId="3216057899" sldId="291"/>
            <ac:spMk id="28" creationId="{2A6860A4-8B4B-4131-A5FC-21E57E3CAA19}"/>
          </ac:spMkLst>
        </pc:spChg>
        <pc:spChg chg="add mod">
          <ac:chgData name="Anton Vasilyev" userId="c9a2c3308cbc88f4" providerId="LiveId" clId="{BCC5B109-6088-445A-8353-914DDB338020}" dt="2020-12-01T14:02:42.247" v="6728" actId="1076"/>
          <ac:spMkLst>
            <pc:docMk/>
            <pc:sldMk cId="3216057899" sldId="291"/>
            <ac:spMk id="29" creationId="{364F3700-E855-494A-B273-B69DD6A55462}"/>
          </ac:spMkLst>
        </pc:spChg>
        <pc:spChg chg="add del mod">
          <ac:chgData name="Anton Vasilyev" userId="c9a2c3308cbc88f4" providerId="LiveId" clId="{BCC5B109-6088-445A-8353-914DDB338020}" dt="2020-12-01T14:04:21.929" v="6732"/>
          <ac:spMkLst>
            <pc:docMk/>
            <pc:sldMk cId="3216057899" sldId="291"/>
            <ac:spMk id="32" creationId="{AE4B2EB2-D6F9-42F3-9D4E-D3346DBDF347}"/>
          </ac:spMkLst>
        </pc:spChg>
        <pc:spChg chg="add mod">
          <ac:chgData name="Anton Vasilyev" userId="c9a2c3308cbc88f4" providerId="LiveId" clId="{BCC5B109-6088-445A-8353-914DDB338020}" dt="2020-12-01T14:04:33.118" v="6734" actId="1076"/>
          <ac:spMkLst>
            <pc:docMk/>
            <pc:sldMk cId="3216057899" sldId="291"/>
            <ac:spMk id="33" creationId="{8AF36B44-651B-46A4-825B-425D0D667F7E}"/>
          </ac:spMkLst>
        </pc:spChg>
        <pc:spChg chg="add mod">
          <ac:chgData name="Anton Vasilyev" userId="c9a2c3308cbc88f4" providerId="LiveId" clId="{BCC5B109-6088-445A-8353-914DDB338020}" dt="2020-12-01T14:05:08.925" v="6742" actId="1076"/>
          <ac:spMkLst>
            <pc:docMk/>
            <pc:sldMk cId="3216057899" sldId="291"/>
            <ac:spMk id="34" creationId="{C82D9D59-62D9-4EDB-9124-95944D4EDEA3}"/>
          </ac:spMkLst>
        </pc:spChg>
        <pc:spChg chg="add mod">
          <ac:chgData name="Anton Vasilyev" userId="c9a2c3308cbc88f4" providerId="LiveId" clId="{BCC5B109-6088-445A-8353-914DDB338020}" dt="2020-12-01T14:05:37.830" v="6750" actId="1076"/>
          <ac:spMkLst>
            <pc:docMk/>
            <pc:sldMk cId="3216057899" sldId="291"/>
            <ac:spMk id="35" creationId="{E4F15245-D049-4A19-A7CA-A21D531001DB}"/>
          </ac:spMkLst>
        </pc:spChg>
        <pc:spChg chg="add mod">
          <ac:chgData name="Anton Vasilyev" userId="c9a2c3308cbc88f4" providerId="LiveId" clId="{BCC5B109-6088-445A-8353-914DDB338020}" dt="2020-12-01T14:06:59.313" v="6781" actId="1036"/>
          <ac:spMkLst>
            <pc:docMk/>
            <pc:sldMk cId="3216057899" sldId="291"/>
            <ac:spMk id="36" creationId="{F260436A-FBC3-4ACC-A7C8-15629B9CDDEB}"/>
          </ac:spMkLst>
        </pc:spChg>
        <pc:spChg chg="add mod">
          <ac:chgData name="Anton Vasilyev" userId="c9a2c3308cbc88f4" providerId="LiveId" clId="{BCC5B109-6088-445A-8353-914DDB338020}" dt="2020-12-01T14:06:51.635" v="6768" actId="20577"/>
          <ac:spMkLst>
            <pc:docMk/>
            <pc:sldMk cId="3216057899" sldId="291"/>
            <ac:spMk id="37" creationId="{46DA5D45-8504-4D3D-8B1E-4339401E1DAD}"/>
          </ac:spMkLst>
        </pc:spChg>
        <pc:spChg chg="add mod">
          <ac:chgData name="Anton Vasilyev" userId="c9a2c3308cbc88f4" providerId="LiveId" clId="{BCC5B109-6088-445A-8353-914DDB338020}" dt="2020-12-01T14:16:05.882" v="6933" actId="242"/>
          <ac:spMkLst>
            <pc:docMk/>
            <pc:sldMk cId="3216057899" sldId="291"/>
            <ac:spMk id="38" creationId="{BE2CE0A0-8671-4001-9765-DFAD60ABF9DF}"/>
          </ac:spMkLst>
        </pc:spChg>
        <pc:spChg chg="add del mod">
          <ac:chgData name="Anton Vasilyev" userId="c9a2c3308cbc88f4" providerId="LiveId" clId="{BCC5B109-6088-445A-8353-914DDB338020}" dt="2020-12-01T14:14:03.354" v="6824"/>
          <ac:spMkLst>
            <pc:docMk/>
            <pc:sldMk cId="3216057899" sldId="291"/>
            <ac:spMk id="39" creationId="{7C2E5A5A-5EE5-4FEC-9C1D-AE8D4094FDCE}"/>
          </ac:spMkLst>
        </pc:spChg>
        <pc:spChg chg="add mod">
          <ac:chgData name="Anton Vasilyev" userId="c9a2c3308cbc88f4" providerId="LiveId" clId="{BCC5B109-6088-445A-8353-914DDB338020}" dt="2020-12-01T14:16:05.882" v="6933" actId="242"/>
          <ac:spMkLst>
            <pc:docMk/>
            <pc:sldMk cId="3216057899" sldId="291"/>
            <ac:spMk id="40" creationId="{9E640D28-47C3-4440-A609-3295C9FA5FE0}"/>
          </ac:spMkLst>
        </pc:spChg>
        <pc:spChg chg="add mod">
          <ac:chgData name="Anton Vasilyev" userId="c9a2c3308cbc88f4" providerId="LiveId" clId="{BCC5B109-6088-445A-8353-914DDB338020}" dt="2020-12-01T14:16:05.882" v="6933" actId="242"/>
          <ac:spMkLst>
            <pc:docMk/>
            <pc:sldMk cId="3216057899" sldId="291"/>
            <ac:spMk id="41" creationId="{9363DFC4-597C-480F-AE29-64C823BB57B0}"/>
          </ac:spMkLst>
        </pc:spChg>
        <pc:spChg chg="add mod">
          <ac:chgData name="Anton Vasilyev" userId="c9a2c3308cbc88f4" providerId="LiveId" clId="{BCC5B109-6088-445A-8353-914DDB338020}" dt="2020-12-01T14:17:07.376" v="6940" actId="242"/>
          <ac:spMkLst>
            <pc:docMk/>
            <pc:sldMk cId="3216057899" sldId="291"/>
            <ac:spMk id="42" creationId="{96BC429B-8586-4938-8C96-6DF13D6DFF03}"/>
          </ac:spMkLst>
        </pc:spChg>
        <pc:spChg chg="add mod">
          <ac:chgData name="Anton Vasilyev" userId="c9a2c3308cbc88f4" providerId="LiveId" clId="{BCC5B109-6088-445A-8353-914DDB338020}" dt="2020-12-01T14:17:07.376" v="6940" actId="242"/>
          <ac:spMkLst>
            <pc:docMk/>
            <pc:sldMk cId="3216057899" sldId="291"/>
            <ac:spMk id="43" creationId="{ED316A97-521C-45D8-90F3-121F30D7EBFE}"/>
          </ac:spMkLst>
        </pc:spChg>
        <pc:spChg chg="add mod">
          <ac:chgData name="Anton Vasilyev" userId="c9a2c3308cbc88f4" providerId="LiveId" clId="{BCC5B109-6088-445A-8353-914DDB338020}" dt="2020-12-01T14:17:07.376" v="6940" actId="242"/>
          <ac:spMkLst>
            <pc:docMk/>
            <pc:sldMk cId="3216057899" sldId="291"/>
            <ac:spMk id="44" creationId="{9F04786A-74CD-420B-A64A-7957CE7C31A4}"/>
          </ac:spMkLst>
        </pc:spChg>
        <pc:spChg chg="add mod">
          <ac:chgData name="Anton Vasilyev" userId="c9a2c3308cbc88f4" providerId="LiveId" clId="{BCC5B109-6088-445A-8353-914DDB338020}" dt="2020-12-01T14:17:36.802" v="6970" actId="1076"/>
          <ac:spMkLst>
            <pc:docMk/>
            <pc:sldMk cId="3216057899" sldId="291"/>
            <ac:spMk id="45" creationId="{5145BE26-3394-4F47-A80C-0B15D69AD503}"/>
          </ac:spMkLst>
        </pc:spChg>
        <pc:spChg chg="add mod">
          <ac:chgData name="Anton Vasilyev" userId="c9a2c3308cbc88f4" providerId="LiveId" clId="{BCC5B109-6088-445A-8353-914DDB338020}" dt="2020-12-01T14:18:12.453" v="6973" actId="13822"/>
          <ac:spMkLst>
            <pc:docMk/>
            <pc:sldMk cId="3216057899" sldId="291"/>
            <ac:spMk id="46" creationId="{97AF29C7-3A45-4FC2-BB53-8666077FEA0F}"/>
          </ac:spMkLst>
        </pc:spChg>
        <pc:graphicFrameChg chg="add del mod modGraphic">
          <ac:chgData name="Anton Vasilyev" userId="c9a2c3308cbc88f4" providerId="LiveId" clId="{BCC5B109-6088-445A-8353-914DDB338020}" dt="2020-12-01T13:56:23.380" v="6660" actId="478"/>
          <ac:graphicFrameMkLst>
            <pc:docMk/>
            <pc:sldMk cId="3216057899" sldId="291"/>
            <ac:graphicFrameMk id="7" creationId="{24403633-3B58-4B19-B0AF-9512BF098C5B}"/>
          </ac:graphicFrameMkLst>
        </pc:graphicFrameChg>
        <pc:picChg chg="add mod">
          <ac:chgData name="Anton Vasilyev" userId="c9a2c3308cbc88f4" providerId="LiveId" clId="{BCC5B109-6088-445A-8353-914DDB338020}" dt="2020-12-01T13:55:30.123" v="6655" actId="1076"/>
          <ac:picMkLst>
            <pc:docMk/>
            <pc:sldMk cId="3216057899" sldId="291"/>
            <ac:picMk id="6" creationId="{0043A5C9-2001-40AF-BDEF-FF6BF8E4AFCA}"/>
          </ac:picMkLst>
        </pc:picChg>
        <pc:picChg chg="add mod">
          <ac:chgData name="Anton Vasilyev" userId="c9a2c3308cbc88f4" providerId="LiveId" clId="{BCC5B109-6088-445A-8353-914DDB338020}" dt="2020-12-01T13:57:45.604" v="6664" actId="1076"/>
          <ac:picMkLst>
            <pc:docMk/>
            <pc:sldMk cId="3216057899" sldId="291"/>
            <ac:picMk id="13" creationId="{F4CD987C-D513-4457-9671-0BCB011592A1}"/>
          </ac:picMkLst>
        </pc:picChg>
        <pc:picChg chg="add mod">
          <ac:chgData name="Anton Vasilyev" userId="c9a2c3308cbc88f4" providerId="LiveId" clId="{BCC5B109-6088-445A-8353-914DDB338020}" dt="2020-12-01T13:58:09.235" v="6668" actId="1076"/>
          <ac:picMkLst>
            <pc:docMk/>
            <pc:sldMk cId="3216057899" sldId="291"/>
            <ac:picMk id="16" creationId="{8C682BA9-0653-403D-938A-842E71F49A87}"/>
          </ac:picMkLst>
        </pc:picChg>
        <pc:picChg chg="add mod">
          <ac:chgData name="Anton Vasilyev" userId="c9a2c3308cbc88f4" providerId="LiveId" clId="{BCC5B109-6088-445A-8353-914DDB338020}" dt="2020-12-01T13:59:45.637" v="6677" actId="1076"/>
          <ac:picMkLst>
            <pc:docMk/>
            <pc:sldMk cId="3216057899" sldId="291"/>
            <ac:picMk id="21" creationId="{97C30B77-780A-46CB-8B26-A07147BD2F28}"/>
          </ac:picMkLst>
        </pc:picChg>
        <pc:picChg chg="add mod">
          <ac:chgData name="Anton Vasilyev" userId="c9a2c3308cbc88f4" providerId="LiveId" clId="{BCC5B109-6088-445A-8353-914DDB338020}" dt="2020-12-01T14:00:19.013" v="6682" actId="1076"/>
          <ac:picMkLst>
            <pc:docMk/>
            <pc:sldMk cId="3216057899" sldId="291"/>
            <ac:picMk id="24" creationId="{DC13BC5E-4140-4FF5-9938-7DF2656D1B35}"/>
          </ac:picMkLst>
        </pc:picChg>
        <pc:picChg chg="add mod">
          <ac:chgData name="Anton Vasilyev" userId="c9a2c3308cbc88f4" providerId="LiveId" clId="{BCC5B109-6088-445A-8353-914DDB338020}" dt="2020-12-01T14:04:07.940" v="6730" actId="1076"/>
          <ac:picMkLst>
            <pc:docMk/>
            <pc:sldMk cId="3216057899" sldId="291"/>
            <ac:picMk id="31" creationId="{CAE43229-B689-4FBC-B7E0-C27C6648E8A5}"/>
          </ac:picMkLst>
        </pc:picChg>
      </pc:sldChg>
      <pc:sldChg chg="new del">
        <pc:chgData name="Anton Vasilyev" userId="c9a2c3308cbc88f4" providerId="LiveId" clId="{BCC5B109-6088-445A-8353-914DDB338020}" dt="2020-12-01T14:15:44.339" v="6913" actId="47"/>
        <pc:sldMkLst>
          <pc:docMk/>
          <pc:sldMk cId="17261179" sldId="292"/>
        </pc:sldMkLst>
      </pc:sldChg>
      <pc:sldChg chg="modSp add mod">
        <pc:chgData name="Anton Vasilyev" userId="c9a2c3308cbc88f4" providerId="LiveId" clId="{BCC5B109-6088-445A-8353-914DDB338020}" dt="2020-12-01T14:21:58.284" v="7468" actId="6549"/>
        <pc:sldMkLst>
          <pc:docMk/>
          <pc:sldMk cId="1232106413" sldId="292"/>
        </pc:sldMkLst>
        <pc:spChg chg="mod">
          <ac:chgData name="Anton Vasilyev" userId="c9a2c3308cbc88f4" providerId="LiveId" clId="{BCC5B109-6088-445A-8353-914DDB338020}" dt="2020-12-01T14:19:20.707" v="7019" actId="20577"/>
          <ac:spMkLst>
            <pc:docMk/>
            <pc:sldMk cId="1232106413" sldId="292"/>
            <ac:spMk id="2" creationId="{4454E273-1BD3-4886-B183-8EA0CD8AA0F5}"/>
          </ac:spMkLst>
        </pc:spChg>
        <pc:spChg chg="mod">
          <ac:chgData name="Anton Vasilyev" userId="c9a2c3308cbc88f4" providerId="LiveId" clId="{BCC5B109-6088-445A-8353-914DDB338020}" dt="2020-12-01T14:21:58.284" v="7468" actId="6549"/>
          <ac:spMkLst>
            <pc:docMk/>
            <pc:sldMk cId="1232106413" sldId="292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D25A2308-FF38-409C-A007-9571C7ADE59E}"/>
    <pc:docChg chg="undo custSel addSld delSld modSld">
      <pc:chgData name="Anton Vasilyev" userId="c9a2c3308cbc88f4" providerId="LiveId" clId="{D25A2308-FF38-409C-A007-9571C7ADE59E}" dt="2021-01-11T13:36:52.094" v="970" actId="255"/>
      <pc:docMkLst>
        <pc:docMk/>
      </pc:docMkLst>
      <pc:sldChg chg="modSp mod">
        <pc:chgData name="Anton Vasilyev" userId="c9a2c3308cbc88f4" providerId="LiveId" clId="{D25A2308-FF38-409C-A007-9571C7ADE59E}" dt="2021-01-11T11:00:07.866" v="2" actId="20577"/>
        <pc:sldMkLst>
          <pc:docMk/>
          <pc:sldMk cId="109857222" sldId="256"/>
        </pc:sldMkLst>
        <pc:spChg chg="mod">
          <ac:chgData name="Anton Vasilyev" userId="c9a2c3308cbc88f4" providerId="LiveId" clId="{D25A2308-FF38-409C-A007-9571C7ADE59E}" dt="2021-01-11T11:00:07.866" v="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mod">
        <pc:chgData name="Anton Vasilyev" userId="c9a2c3308cbc88f4" providerId="LiveId" clId="{D25A2308-FF38-409C-A007-9571C7ADE59E}" dt="2021-01-11T11:00:20.666" v="5" actId="20577"/>
        <pc:sldMkLst>
          <pc:docMk/>
          <pc:sldMk cId="1118610924" sldId="259"/>
        </pc:sldMkLst>
        <pc:spChg chg="mod">
          <ac:chgData name="Anton Vasilyev" userId="c9a2c3308cbc88f4" providerId="LiveId" clId="{D25A2308-FF38-409C-A007-9571C7ADE59E}" dt="2021-01-11T11:00:20.666" v="5" actId="20577"/>
          <ac:spMkLst>
            <pc:docMk/>
            <pc:sldMk cId="1118610924" sldId="259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1:03:18.158" v="230" actId="20577"/>
        <pc:sldMkLst>
          <pc:docMk/>
          <pc:sldMk cId="527962525" sldId="263"/>
        </pc:sldMkLst>
        <pc:spChg chg="mod">
          <ac:chgData name="Anton Vasilyev" userId="c9a2c3308cbc88f4" providerId="LiveId" clId="{D25A2308-FF38-409C-A007-9571C7ADE59E}" dt="2021-01-11T11:03:18.158" v="230" actId="20577"/>
          <ac:spMkLst>
            <pc:docMk/>
            <pc:sldMk cId="527962525" sldId="263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1:15:09.702" v="420" actId="20577"/>
        <pc:sldMkLst>
          <pc:docMk/>
          <pc:sldMk cId="920275543" sldId="264"/>
        </pc:sldMkLst>
        <pc:spChg chg="mod">
          <ac:chgData name="Anton Vasilyev" userId="c9a2c3308cbc88f4" providerId="LiveId" clId="{D25A2308-FF38-409C-A007-9571C7ADE59E}" dt="2021-01-11T11:04:07.020" v="237" actId="20577"/>
          <ac:spMkLst>
            <pc:docMk/>
            <pc:sldMk cId="920275543" sldId="264"/>
            <ac:spMk id="2" creationId="{4454E273-1BD3-4886-B183-8EA0CD8AA0F5}"/>
          </ac:spMkLst>
        </pc:spChg>
        <pc:spChg chg="mod">
          <ac:chgData name="Anton Vasilyev" userId="c9a2c3308cbc88f4" providerId="LiveId" clId="{D25A2308-FF38-409C-A007-9571C7ADE59E}" dt="2021-01-11T11:15:09.702" v="420" actId="20577"/>
          <ac:spMkLst>
            <pc:docMk/>
            <pc:sldMk cId="920275543" sldId="264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3:33:24.330" v="947" actId="27636"/>
        <pc:sldMkLst>
          <pc:docMk/>
          <pc:sldMk cId="1939086655" sldId="265"/>
        </pc:sldMkLst>
        <pc:spChg chg="mod">
          <ac:chgData name="Anton Vasilyev" userId="c9a2c3308cbc88f4" providerId="LiveId" clId="{D25A2308-FF38-409C-A007-9571C7ADE59E}" dt="2021-01-11T11:04:11.063" v="240" actId="20577"/>
          <ac:spMkLst>
            <pc:docMk/>
            <pc:sldMk cId="1939086655" sldId="265"/>
            <ac:spMk id="2" creationId="{4454E273-1BD3-4886-B183-8EA0CD8AA0F5}"/>
          </ac:spMkLst>
        </pc:spChg>
        <pc:spChg chg="mod">
          <ac:chgData name="Anton Vasilyev" userId="c9a2c3308cbc88f4" providerId="LiveId" clId="{D25A2308-FF38-409C-A007-9571C7ADE59E}" dt="2021-01-11T13:33:24.330" v="947" actId="27636"/>
          <ac:spMkLst>
            <pc:docMk/>
            <pc:sldMk cId="1939086655" sldId="265"/>
            <ac:spMk id="3" creationId="{6EB5EA79-2747-4663-9DD7-388DB5EDF6F6}"/>
          </ac:spMkLst>
        </pc:spChg>
        <pc:picChg chg="mod">
          <ac:chgData name="Anton Vasilyev" userId="c9a2c3308cbc88f4" providerId="LiveId" clId="{D25A2308-FF38-409C-A007-9571C7ADE59E}" dt="2021-01-11T13:33:18.841" v="944" actId="1076"/>
          <ac:picMkLst>
            <pc:docMk/>
            <pc:sldMk cId="1939086655" sldId="265"/>
            <ac:picMk id="7" creationId="{07CF9FED-6C5F-49F9-BAAB-6CE2E5107BD8}"/>
          </ac:picMkLst>
        </pc:picChg>
      </pc:sldChg>
      <pc:sldChg chg="modSp mod">
        <pc:chgData name="Anton Vasilyev" userId="c9a2c3308cbc88f4" providerId="LiveId" clId="{D25A2308-FF38-409C-A007-9571C7ADE59E}" dt="2021-01-11T11:04:50.615" v="243" actId="20577"/>
        <pc:sldMkLst>
          <pc:docMk/>
          <pc:sldMk cId="2311955487" sldId="266"/>
        </pc:sldMkLst>
        <pc:spChg chg="mod">
          <ac:chgData name="Anton Vasilyev" userId="c9a2c3308cbc88f4" providerId="LiveId" clId="{D25A2308-FF38-409C-A007-9571C7ADE59E}" dt="2021-01-11T11:04:50.615" v="243" actId="20577"/>
          <ac:spMkLst>
            <pc:docMk/>
            <pc:sldMk cId="2311955487" sldId="266"/>
            <ac:spMk id="2" creationId="{4454E273-1BD3-4886-B183-8EA0CD8AA0F5}"/>
          </ac:spMkLst>
        </pc:spChg>
      </pc:sldChg>
      <pc:sldChg chg="modSp mod">
        <pc:chgData name="Anton Vasilyev" userId="c9a2c3308cbc88f4" providerId="LiveId" clId="{D25A2308-FF38-409C-A007-9571C7ADE59E}" dt="2021-01-11T13:33:52.732" v="951" actId="27636"/>
        <pc:sldMkLst>
          <pc:docMk/>
          <pc:sldMk cId="865312838" sldId="267"/>
        </pc:sldMkLst>
        <pc:spChg chg="mod">
          <ac:chgData name="Anton Vasilyev" userId="c9a2c3308cbc88f4" providerId="LiveId" clId="{D25A2308-FF38-409C-A007-9571C7ADE59E}" dt="2021-01-11T11:05:05.902" v="246" actId="20577"/>
          <ac:spMkLst>
            <pc:docMk/>
            <pc:sldMk cId="865312838" sldId="267"/>
            <ac:spMk id="2" creationId="{4454E273-1BD3-4886-B183-8EA0CD8AA0F5}"/>
          </ac:spMkLst>
        </pc:spChg>
        <pc:spChg chg="mod">
          <ac:chgData name="Anton Vasilyev" userId="c9a2c3308cbc88f4" providerId="LiveId" clId="{D25A2308-FF38-409C-A007-9571C7ADE59E}" dt="2021-01-11T13:33:52.732" v="951" actId="27636"/>
          <ac:spMkLst>
            <pc:docMk/>
            <pc:sldMk cId="865312838" sldId="267"/>
            <ac:spMk id="3" creationId="{6EB5EA79-2747-4663-9DD7-388DB5EDF6F6}"/>
          </ac:spMkLst>
        </pc:spChg>
        <pc:picChg chg="mod">
          <ac:chgData name="Anton Vasilyev" userId="c9a2c3308cbc88f4" providerId="LiveId" clId="{D25A2308-FF38-409C-A007-9571C7ADE59E}" dt="2021-01-11T13:33:48.224" v="949" actId="1076"/>
          <ac:picMkLst>
            <pc:docMk/>
            <pc:sldMk cId="865312838" sldId="267"/>
            <ac:picMk id="6" creationId="{A0322383-0620-4D83-839E-0F17BF962628}"/>
          </ac:picMkLst>
        </pc:picChg>
      </pc:sldChg>
      <pc:sldChg chg="modSp mod">
        <pc:chgData name="Anton Vasilyev" userId="c9a2c3308cbc88f4" providerId="LiveId" clId="{D25A2308-FF38-409C-A007-9571C7ADE59E}" dt="2021-01-11T13:34:09.448" v="956" actId="27636"/>
        <pc:sldMkLst>
          <pc:docMk/>
          <pc:sldMk cId="105176200" sldId="268"/>
        </pc:sldMkLst>
        <pc:spChg chg="mod">
          <ac:chgData name="Anton Vasilyev" userId="c9a2c3308cbc88f4" providerId="LiveId" clId="{D25A2308-FF38-409C-A007-9571C7ADE59E}" dt="2021-01-11T11:05:19.455" v="249" actId="20577"/>
          <ac:spMkLst>
            <pc:docMk/>
            <pc:sldMk cId="105176200" sldId="268"/>
            <ac:spMk id="2" creationId="{4454E273-1BD3-4886-B183-8EA0CD8AA0F5}"/>
          </ac:spMkLst>
        </pc:spChg>
        <pc:spChg chg="mod">
          <ac:chgData name="Anton Vasilyev" userId="c9a2c3308cbc88f4" providerId="LiveId" clId="{D25A2308-FF38-409C-A007-9571C7ADE59E}" dt="2021-01-11T13:34:09.448" v="956" actId="27636"/>
          <ac:spMkLst>
            <pc:docMk/>
            <pc:sldMk cId="105176200" sldId="268"/>
            <ac:spMk id="3" creationId="{6EB5EA79-2747-4663-9DD7-388DB5EDF6F6}"/>
          </ac:spMkLst>
        </pc:spChg>
        <pc:picChg chg="mod">
          <ac:chgData name="Anton Vasilyev" userId="c9a2c3308cbc88f4" providerId="LiveId" clId="{D25A2308-FF38-409C-A007-9571C7ADE59E}" dt="2021-01-11T13:34:04.283" v="953" actId="14100"/>
          <ac:picMkLst>
            <pc:docMk/>
            <pc:sldMk cId="105176200" sldId="268"/>
            <ac:picMk id="6" creationId="{A0322383-0620-4D83-839E-0F17BF962628}"/>
          </ac:picMkLst>
        </pc:picChg>
      </pc:sldChg>
      <pc:sldChg chg="modSp mod">
        <pc:chgData name="Anton Vasilyev" userId="c9a2c3308cbc88f4" providerId="LiveId" clId="{D25A2308-FF38-409C-A007-9571C7ADE59E}" dt="2021-01-11T11:05:49.609" v="255" actId="20577"/>
        <pc:sldMkLst>
          <pc:docMk/>
          <pc:sldMk cId="578522838" sldId="269"/>
        </pc:sldMkLst>
        <pc:spChg chg="mod">
          <ac:chgData name="Anton Vasilyev" userId="c9a2c3308cbc88f4" providerId="LiveId" clId="{D25A2308-FF38-409C-A007-9571C7ADE59E}" dt="2021-01-11T11:05:25.791" v="252" actId="20577"/>
          <ac:spMkLst>
            <pc:docMk/>
            <pc:sldMk cId="578522838" sldId="269"/>
            <ac:spMk id="2" creationId="{4454E273-1BD3-4886-B183-8EA0CD8AA0F5}"/>
          </ac:spMkLst>
        </pc:spChg>
        <pc:spChg chg="mod">
          <ac:chgData name="Anton Vasilyev" userId="c9a2c3308cbc88f4" providerId="LiveId" clId="{D25A2308-FF38-409C-A007-9571C7ADE59E}" dt="2021-01-11T11:05:49.609" v="255" actId="20577"/>
          <ac:spMkLst>
            <pc:docMk/>
            <pc:sldMk cId="578522838" sldId="269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1:06:15.728" v="259" actId="20577"/>
        <pc:sldMkLst>
          <pc:docMk/>
          <pc:sldMk cId="3086227856" sldId="270"/>
        </pc:sldMkLst>
        <pc:spChg chg="mod">
          <ac:chgData name="Anton Vasilyev" userId="c9a2c3308cbc88f4" providerId="LiveId" clId="{D25A2308-FF38-409C-A007-9571C7ADE59E}" dt="2021-01-11T11:06:15.728" v="259" actId="20577"/>
          <ac:spMkLst>
            <pc:docMk/>
            <pc:sldMk cId="3086227856" sldId="270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3:34:25.883" v="959" actId="27636"/>
        <pc:sldMkLst>
          <pc:docMk/>
          <pc:sldMk cId="2321462730" sldId="271"/>
        </pc:sldMkLst>
        <pc:spChg chg="mod">
          <ac:chgData name="Anton Vasilyev" userId="c9a2c3308cbc88f4" providerId="LiveId" clId="{D25A2308-FF38-409C-A007-9571C7ADE59E}" dt="2021-01-11T13:34:25.883" v="959" actId="27636"/>
          <ac:spMkLst>
            <pc:docMk/>
            <pc:sldMk cId="2321462730" sldId="271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3:34:39.130" v="960" actId="255"/>
        <pc:sldMkLst>
          <pc:docMk/>
          <pc:sldMk cId="1633435098" sldId="273"/>
        </pc:sldMkLst>
        <pc:spChg chg="mod">
          <ac:chgData name="Anton Vasilyev" userId="c9a2c3308cbc88f4" providerId="LiveId" clId="{D25A2308-FF38-409C-A007-9571C7ADE59E}" dt="2021-01-11T13:34:39.130" v="960" actId="255"/>
          <ac:spMkLst>
            <pc:docMk/>
            <pc:sldMk cId="1633435098" sldId="273"/>
            <ac:spMk id="3" creationId="{6EB5EA79-2747-4663-9DD7-388DB5EDF6F6}"/>
          </ac:spMkLst>
        </pc:spChg>
      </pc:sldChg>
      <pc:sldChg chg="modSp del">
        <pc:chgData name="Anton Vasilyev" userId="c9a2c3308cbc88f4" providerId="LiveId" clId="{D25A2308-FF38-409C-A007-9571C7ADE59E}" dt="2021-01-11T11:22:58.023" v="636" actId="2696"/>
        <pc:sldMkLst>
          <pc:docMk/>
          <pc:sldMk cId="1352170733" sldId="274"/>
        </pc:sldMkLst>
        <pc:spChg chg="mod">
          <ac:chgData name="Anton Vasilyev" userId="c9a2c3308cbc88f4" providerId="LiveId" clId="{D25A2308-FF38-409C-A007-9571C7ADE59E}" dt="2021-01-11T11:19:02.394" v="497" actId="6549"/>
          <ac:spMkLst>
            <pc:docMk/>
            <pc:sldMk cId="1352170733" sldId="274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1:08:06.170" v="280" actId="20577"/>
        <pc:sldMkLst>
          <pc:docMk/>
          <pc:sldMk cId="3108426623" sldId="277"/>
        </pc:sldMkLst>
        <pc:spChg chg="mod">
          <ac:chgData name="Anton Vasilyev" userId="c9a2c3308cbc88f4" providerId="LiveId" clId="{D25A2308-FF38-409C-A007-9571C7ADE59E}" dt="2021-01-11T11:07:46.529" v="268" actId="20577"/>
          <ac:spMkLst>
            <pc:docMk/>
            <pc:sldMk cId="3108426623" sldId="277"/>
            <ac:spMk id="2" creationId="{4454E273-1BD3-4886-B183-8EA0CD8AA0F5}"/>
          </ac:spMkLst>
        </pc:spChg>
        <pc:spChg chg="mod">
          <ac:chgData name="Anton Vasilyev" userId="c9a2c3308cbc88f4" providerId="LiveId" clId="{D25A2308-FF38-409C-A007-9571C7ADE59E}" dt="2021-01-11T11:08:06.170" v="280" actId="20577"/>
          <ac:spMkLst>
            <pc:docMk/>
            <pc:sldMk cId="3108426623" sldId="277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1:08:34.223" v="285" actId="20577"/>
        <pc:sldMkLst>
          <pc:docMk/>
          <pc:sldMk cId="2715417937" sldId="278"/>
        </pc:sldMkLst>
        <pc:spChg chg="mod">
          <ac:chgData name="Anton Vasilyev" userId="c9a2c3308cbc88f4" providerId="LiveId" clId="{D25A2308-FF38-409C-A007-9571C7ADE59E}" dt="2021-01-11T11:08:34.223" v="285" actId="20577"/>
          <ac:spMkLst>
            <pc:docMk/>
            <pc:sldMk cId="2715417937" sldId="278"/>
            <ac:spMk id="2" creationId="{4454E273-1BD3-4886-B183-8EA0CD8AA0F5}"/>
          </ac:spMkLst>
        </pc:spChg>
      </pc:sldChg>
      <pc:sldChg chg="modSp mod">
        <pc:chgData name="Anton Vasilyev" userId="c9a2c3308cbc88f4" providerId="LiveId" clId="{D25A2308-FF38-409C-A007-9571C7ADE59E}" dt="2021-01-11T13:35:20.657" v="963" actId="255"/>
        <pc:sldMkLst>
          <pc:docMk/>
          <pc:sldMk cId="3663263728" sldId="279"/>
        </pc:sldMkLst>
        <pc:spChg chg="mod">
          <ac:chgData name="Anton Vasilyev" userId="c9a2c3308cbc88f4" providerId="LiveId" clId="{D25A2308-FF38-409C-A007-9571C7ADE59E}" dt="2021-01-11T11:08:43.232" v="288" actId="20577"/>
          <ac:spMkLst>
            <pc:docMk/>
            <pc:sldMk cId="3663263728" sldId="279"/>
            <ac:spMk id="2" creationId="{4454E273-1BD3-4886-B183-8EA0CD8AA0F5}"/>
          </ac:spMkLst>
        </pc:spChg>
        <pc:spChg chg="mod">
          <ac:chgData name="Anton Vasilyev" userId="c9a2c3308cbc88f4" providerId="LiveId" clId="{D25A2308-FF38-409C-A007-9571C7ADE59E}" dt="2021-01-11T13:35:20.657" v="963" actId="255"/>
          <ac:spMkLst>
            <pc:docMk/>
            <pc:sldMk cId="3663263728" sldId="279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1:08:58.543" v="291" actId="20577"/>
        <pc:sldMkLst>
          <pc:docMk/>
          <pc:sldMk cId="2554707245" sldId="280"/>
        </pc:sldMkLst>
        <pc:spChg chg="mod">
          <ac:chgData name="Anton Vasilyev" userId="c9a2c3308cbc88f4" providerId="LiveId" clId="{D25A2308-FF38-409C-A007-9571C7ADE59E}" dt="2021-01-11T11:08:58.543" v="291" actId="20577"/>
          <ac:spMkLst>
            <pc:docMk/>
            <pc:sldMk cId="2554707245" sldId="280"/>
            <ac:spMk id="2" creationId="{4454E273-1BD3-4886-B183-8EA0CD8AA0F5}"/>
          </ac:spMkLst>
        </pc:spChg>
      </pc:sldChg>
      <pc:sldChg chg="modSp mod">
        <pc:chgData name="Anton Vasilyev" userId="c9a2c3308cbc88f4" providerId="LiveId" clId="{D25A2308-FF38-409C-A007-9571C7ADE59E}" dt="2021-01-11T11:51:48.401" v="639" actId="20577"/>
        <pc:sldMkLst>
          <pc:docMk/>
          <pc:sldMk cId="2209882307" sldId="281"/>
        </pc:sldMkLst>
        <pc:spChg chg="mod">
          <ac:chgData name="Anton Vasilyev" userId="c9a2c3308cbc88f4" providerId="LiveId" clId="{D25A2308-FF38-409C-A007-9571C7ADE59E}" dt="2021-01-11T11:51:48.401" v="639" actId="20577"/>
          <ac:spMkLst>
            <pc:docMk/>
            <pc:sldMk cId="2209882307" sldId="281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3:35:53.538" v="966" actId="255"/>
        <pc:sldMkLst>
          <pc:docMk/>
          <pc:sldMk cId="367251973" sldId="282"/>
        </pc:sldMkLst>
        <pc:spChg chg="mod">
          <ac:chgData name="Anton Vasilyev" userId="c9a2c3308cbc88f4" providerId="LiveId" clId="{D25A2308-FF38-409C-A007-9571C7ADE59E}" dt="2021-01-11T13:35:53.538" v="966" actId="255"/>
          <ac:spMkLst>
            <pc:docMk/>
            <pc:sldMk cId="367251973" sldId="282"/>
            <ac:spMk id="14" creationId="{8159BFE4-C834-4475-AF16-1E9078229F3E}"/>
          </ac:spMkLst>
        </pc:spChg>
        <pc:graphicFrameChg chg="mod">
          <ac:chgData name="Anton Vasilyev" userId="c9a2c3308cbc88f4" providerId="LiveId" clId="{D25A2308-FF38-409C-A007-9571C7ADE59E}" dt="2021-01-11T13:35:47.678" v="965" actId="14100"/>
          <ac:graphicFrameMkLst>
            <pc:docMk/>
            <pc:sldMk cId="367251973" sldId="282"/>
            <ac:graphicFrameMk id="13" creationId="{1489EA83-5F07-4621-9776-AEFE66A9E226}"/>
          </ac:graphicFrameMkLst>
        </pc:graphicFrameChg>
      </pc:sldChg>
      <pc:sldChg chg="modSp">
        <pc:chgData name="Anton Vasilyev" userId="c9a2c3308cbc88f4" providerId="LiveId" clId="{D25A2308-FF38-409C-A007-9571C7ADE59E}" dt="2021-01-11T13:36:01.528" v="967" actId="255"/>
        <pc:sldMkLst>
          <pc:docMk/>
          <pc:sldMk cId="83881517" sldId="283"/>
        </pc:sldMkLst>
        <pc:spChg chg="mod">
          <ac:chgData name="Anton Vasilyev" userId="c9a2c3308cbc88f4" providerId="LiveId" clId="{D25A2308-FF38-409C-A007-9571C7ADE59E}" dt="2021-01-11T13:36:01.528" v="967" actId="255"/>
          <ac:spMkLst>
            <pc:docMk/>
            <pc:sldMk cId="83881517" sldId="283"/>
            <ac:spMk id="3" creationId="{6EB5EA79-2747-4663-9DD7-388DB5EDF6F6}"/>
          </ac:spMkLst>
        </pc:spChg>
      </pc:sldChg>
      <pc:sldChg chg="modSp">
        <pc:chgData name="Anton Vasilyev" userId="c9a2c3308cbc88f4" providerId="LiveId" clId="{D25A2308-FF38-409C-A007-9571C7ADE59E}" dt="2021-01-11T13:36:16.699" v="968" actId="255"/>
        <pc:sldMkLst>
          <pc:docMk/>
          <pc:sldMk cId="3778943391" sldId="284"/>
        </pc:sldMkLst>
        <pc:spChg chg="mod">
          <ac:chgData name="Anton Vasilyev" userId="c9a2c3308cbc88f4" providerId="LiveId" clId="{D25A2308-FF38-409C-A007-9571C7ADE59E}" dt="2021-01-11T13:36:16.699" v="968" actId="255"/>
          <ac:spMkLst>
            <pc:docMk/>
            <pc:sldMk cId="3778943391" sldId="284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2:19:36.863" v="935" actId="20577"/>
        <pc:sldMkLst>
          <pc:docMk/>
          <pc:sldMk cId="1637598044" sldId="286"/>
        </pc:sldMkLst>
        <pc:spChg chg="mod">
          <ac:chgData name="Anton Vasilyev" userId="c9a2c3308cbc88f4" providerId="LiveId" clId="{D25A2308-FF38-409C-A007-9571C7ADE59E}" dt="2021-01-11T12:19:36.863" v="935" actId="20577"/>
          <ac:spMkLst>
            <pc:docMk/>
            <pc:sldMk cId="1637598044" sldId="286"/>
            <ac:spMk id="3" creationId="{6EB5EA79-2747-4663-9DD7-388DB5EDF6F6}"/>
          </ac:spMkLst>
        </pc:spChg>
      </pc:sldChg>
      <pc:sldChg chg="modSp mod">
        <pc:chgData name="Anton Vasilyev" userId="c9a2c3308cbc88f4" providerId="LiveId" clId="{D25A2308-FF38-409C-A007-9571C7ADE59E}" dt="2021-01-11T11:12:35.737" v="393" actId="20577"/>
        <pc:sldMkLst>
          <pc:docMk/>
          <pc:sldMk cId="3822899624" sldId="287"/>
        </pc:sldMkLst>
        <pc:spChg chg="mod">
          <ac:chgData name="Anton Vasilyev" userId="c9a2c3308cbc88f4" providerId="LiveId" clId="{D25A2308-FF38-409C-A007-9571C7ADE59E}" dt="2021-01-11T11:12:35.737" v="393" actId="20577"/>
          <ac:spMkLst>
            <pc:docMk/>
            <pc:sldMk cId="3822899624" sldId="287"/>
            <ac:spMk id="2" creationId="{4454E273-1BD3-4886-B183-8EA0CD8AA0F5}"/>
          </ac:spMkLst>
        </pc:spChg>
      </pc:sldChg>
      <pc:sldChg chg="modSp mod">
        <pc:chgData name="Anton Vasilyev" userId="c9a2c3308cbc88f4" providerId="LiveId" clId="{D25A2308-FF38-409C-A007-9571C7ADE59E}" dt="2021-01-11T11:13:03.508" v="394" actId="21"/>
        <pc:sldMkLst>
          <pc:docMk/>
          <pc:sldMk cId="890771827" sldId="288"/>
        </pc:sldMkLst>
        <pc:spChg chg="mod">
          <ac:chgData name="Anton Vasilyev" userId="c9a2c3308cbc88f4" providerId="LiveId" clId="{D25A2308-FF38-409C-A007-9571C7ADE59E}" dt="2021-01-11T11:13:03.508" v="394" actId="21"/>
          <ac:spMkLst>
            <pc:docMk/>
            <pc:sldMk cId="890771827" sldId="288"/>
            <ac:spMk id="3" creationId="{6EB5EA79-2747-4663-9DD7-388DB5EDF6F6}"/>
          </ac:spMkLst>
        </pc:spChg>
      </pc:sldChg>
      <pc:sldChg chg="modSp del mod">
        <pc:chgData name="Anton Vasilyev" userId="c9a2c3308cbc88f4" providerId="LiveId" clId="{D25A2308-FF38-409C-A007-9571C7ADE59E}" dt="2021-01-11T11:14:08.896" v="419" actId="2696"/>
        <pc:sldMkLst>
          <pc:docMk/>
          <pc:sldMk cId="2533758949" sldId="289"/>
        </pc:sldMkLst>
        <pc:spChg chg="mod">
          <ac:chgData name="Anton Vasilyev" userId="c9a2c3308cbc88f4" providerId="LiveId" clId="{D25A2308-FF38-409C-A007-9571C7ADE59E}" dt="2021-01-11T11:13:32.842" v="407" actId="21"/>
          <ac:spMkLst>
            <pc:docMk/>
            <pc:sldMk cId="2533758949" sldId="289"/>
            <ac:spMk id="3" creationId="{6EB5EA79-2747-4663-9DD7-388DB5EDF6F6}"/>
          </ac:spMkLst>
        </pc:spChg>
      </pc:sldChg>
      <pc:sldChg chg="modSp">
        <pc:chgData name="Anton Vasilyev" userId="c9a2c3308cbc88f4" providerId="LiveId" clId="{D25A2308-FF38-409C-A007-9571C7ADE59E}" dt="2021-01-11T13:36:52.094" v="970" actId="255"/>
        <pc:sldMkLst>
          <pc:docMk/>
          <pc:sldMk cId="3216057899" sldId="291"/>
        </pc:sldMkLst>
        <pc:spChg chg="mod">
          <ac:chgData name="Anton Vasilyev" userId="c9a2c3308cbc88f4" providerId="LiveId" clId="{D25A2308-FF38-409C-A007-9571C7ADE59E}" dt="2021-01-11T13:36:52.094" v="970" actId="255"/>
          <ac:spMkLst>
            <pc:docMk/>
            <pc:sldMk cId="3216057899" sldId="29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D25A2308-FF38-409C-A007-9571C7ADE59E}" dt="2021-01-11T13:36:30.447" v="969" actId="255"/>
        <pc:sldMkLst>
          <pc:docMk/>
          <pc:sldMk cId="3589987213" sldId="293"/>
        </pc:sldMkLst>
        <pc:spChg chg="mod">
          <ac:chgData name="Anton Vasilyev" userId="c9a2c3308cbc88f4" providerId="LiveId" clId="{D25A2308-FF38-409C-A007-9571C7ADE59E}" dt="2021-01-11T13:36:30.447" v="969" actId="255"/>
          <ac:spMkLst>
            <pc:docMk/>
            <pc:sldMk cId="3589987213" sldId="29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D25A2308-FF38-409C-A007-9571C7ADE59E}" dt="2021-01-11T13:34:49.610" v="961" actId="255"/>
        <pc:sldMkLst>
          <pc:docMk/>
          <pc:sldMk cId="647370171" sldId="294"/>
        </pc:sldMkLst>
        <pc:spChg chg="mod">
          <ac:chgData name="Anton Vasilyev" userId="c9a2c3308cbc88f4" providerId="LiveId" clId="{D25A2308-FF38-409C-A007-9571C7ADE59E}" dt="2021-01-11T13:34:49.610" v="961" actId="255"/>
          <ac:spMkLst>
            <pc:docMk/>
            <pc:sldMk cId="647370171" sldId="29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D25A2308-FF38-409C-A007-9571C7ADE59E}" dt="2021-01-11T13:34:54.687" v="962" actId="255"/>
        <pc:sldMkLst>
          <pc:docMk/>
          <pc:sldMk cId="115218603" sldId="295"/>
        </pc:sldMkLst>
        <pc:spChg chg="mod">
          <ac:chgData name="Anton Vasilyev" userId="c9a2c3308cbc88f4" providerId="LiveId" clId="{D25A2308-FF38-409C-A007-9571C7ADE59E}" dt="2021-01-11T13:34:54.687" v="962" actId="255"/>
          <ac:spMkLst>
            <pc:docMk/>
            <pc:sldMk cId="115218603" sldId="295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D25A2308-FF38-409C-A007-9571C7ADE59E}" dt="2021-01-11T12:18:44.904" v="924" actId="1076"/>
        <pc:sldMkLst>
          <pc:docMk/>
          <pc:sldMk cId="24256973" sldId="296"/>
        </pc:sldMkLst>
        <pc:spChg chg="mod">
          <ac:chgData name="Anton Vasilyev" userId="c9a2c3308cbc88f4" providerId="LiveId" clId="{D25A2308-FF38-409C-A007-9571C7ADE59E}" dt="2021-01-11T12:16:34.248" v="649" actId="20577"/>
          <ac:spMkLst>
            <pc:docMk/>
            <pc:sldMk cId="24256973" sldId="296"/>
            <ac:spMk id="2" creationId="{4454E273-1BD3-4886-B183-8EA0CD8AA0F5}"/>
          </ac:spMkLst>
        </pc:spChg>
        <pc:spChg chg="mod">
          <ac:chgData name="Anton Vasilyev" userId="c9a2c3308cbc88f4" providerId="LiveId" clId="{D25A2308-FF38-409C-A007-9571C7ADE59E}" dt="2021-01-11T12:18:23.016" v="921" actId="14100"/>
          <ac:spMkLst>
            <pc:docMk/>
            <pc:sldMk cId="24256973" sldId="296"/>
            <ac:spMk id="3" creationId="{6EB5EA79-2747-4663-9DD7-388DB5EDF6F6}"/>
          </ac:spMkLst>
        </pc:spChg>
        <pc:picChg chg="add mod">
          <ac:chgData name="Anton Vasilyev" userId="c9a2c3308cbc88f4" providerId="LiveId" clId="{D25A2308-FF38-409C-A007-9571C7ADE59E}" dt="2021-01-11T12:18:44.904" v="924" actId="1076"/>
          <ac:picMkLst>
            <pc:docMk/>
            <pc:sldMk cId="24256973" sldId="296"/>
            <ac:picMk id="6" creationId="{E80C2634-20EA-48C3-A3FA-7E34808F6391}"/>
          </ac:picMkLst>
        </pc:picChg>
      </pc:sldChg>
    </pc:docChg>
  </pc:docChgLst>
  <pc:docChgLst>
    <pc:chgData name="Anton Vasilyev" userId="c9a2c3308cbc88f4" providerId="LiveId" clId="{00129315-40A8-4967-A52A-805F3EDE305A}"/>
    <pc:docChg chg="undo custSel addSld delSld modSld sldOrd">
      <pc:chgData name="Anton Vasilyev" userId="c9a2c3308cbc88f4" providerId="LiveId" clId="{00129315-40A8-4967-A52A-805F3EDE305A}" dt="2020-11-28T19:56:33.654" v="4767" actId="20577"/>
      <pc:docMkLst>
        <pc:docMk/>
      </pc:docMkLst>
      <pc:sldChg chg="modSp mod">
        <pc:chgData name="Anton Vasilyev" userId="c9a2c3308cbc88f4" providerId="LiveId" clId="{00129315-40A8-4967-A52A-805F3EDE305A}" dt="2020-11-28T09:58:53.900" v="25" actId="20577"/>
        <pc:sldMkLst>
          <pc:docMk/>
          <pc:sldMk cId="109857222" sldId="256"/>
        </pc:sldMkLst>
        <pc:spChg chg="mod">
          <ac:chgData name="Anton Vasilyev" userId="c9a2c3308cbc88f4" providerId="LiveId" clId="{00129315-40A8-4967-A52A-805F3EDE305A}" dt="2020-11-28T09:58:53.900" v="2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Anton Vasilyev" userId="c9a2c3308cbc88f4" providerId="LiveId" clId="{00129315-40A8-4967-A52A-805F3EDE305A}" dt="2020-11-28T19:33:17.923" v="3754" actId="47"/>
        <pc:sldMkLst>
          <pc:docMk/>
          <pc:sldMk cId="55206672" sldId="257"/>
        </pc:sldMkLst>
      </pc:sldChg>
      <pc:sldChg chg="modSp add mod">
        <pc:chgData name="Anton Vasilyev" userId="c9a2c3308cbc88f4" providerId="LiveId" clId="{00129315-40A8-4967-A52A-805F3EDE305A}" dt="2020-11-28T11:03:27.896" v="852" actId="20577"/>
        <pc:sldMkLst>
          <pc:docMk/>
          <pc:sldMk cId="1202915327" sldId="258"/>
        </pc:sldMkLst>
        <pc:spChg chg="mod">
          <ac:chgData name="Anton Vasilyev" userId="c9a2c3308cbc88f4" providerId="LiveId" clId="{00129315-40A8-4967-A52A-805F3EDE305A}" dt="2020-11-28T10:49:41.804" v="56" actId="20577"/>
          <ac:spMkLst>
            <pc:docMk/>
            <pc:sldMk cId="1202915327" sldId="258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1:03:27.896" v="852" actId="20577"/>
          <ac:spMkLst>
            <pc:docMk/>
            <pc:sldMk cId="1202915327" sldId="258"/>
            <ac:spMk id="3" creationId="{6EB5EA79-2747-4663-9DD7-388DB5EDF6F6}"/>
          </ac:spMkLst>
        </pc:spChg>
      </pc:sldChg>
      <pc:sldChg chg="addSp modSp add mod ord">
        <pc:chgData name="Anton Vasilyev" userId="c9a2c3308cbc88f4" providerId="LiveId" clId="{00129315-40A8-4967-A52A-805F3EDE305A}" dt="2020-11-28T19:33:46.899" v="3772" actId="20577"/>
        <pc:sldMkLst>
          <pc:docMk/>
          <pc:sldMk cId="1118610924" sldId="259"/>
        </pc:sldMkLst>
        <pc:spChg chg="mod">
          <ac:chgData name="Anton Vasilyev" userId="c9a2c3308cbc88f4" providerId="LiveId" clId="{00129315-40A8-4967-A52A-805F3EDE305A}" dt="2020-11-28T11:07:07.692" v="886" actId="20577"/>
          <ac:spMkLst>
            <pc:docMk/>
            <pc:sldMk cId="1118610924" sldId="259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33:46.899" v="3772" actId="20577"/>
          <ac:spMkLst>
            <pc:docMk/>
            <pc:sldMk cId="1118610924" sldId="259"/>
            <ac:spMk id="3" creationId="{6EB5EA79-2747-4663-9DD7-388DB5EDF6F6}"/>
          </ac:spMkLst>
        </pc:spChg>
        <pc:picChg chg="add mod">
          <ac:chgData name="Anton Vasilyev" userId="c9a2c3308cbc88f4" providerId="LiveId" clId="{00129315-40A8-4967-A52A-805F3EDE305A}" dt="2020-11-28T11:09:45.859" v="1008" actId="1076"/>
          <ac:picMkLst>
            <pc:docMk/>
            <pc:sldMk cId="1118610924" sldId="259"/>
            <ac:picMk id="6" creationId="{6EE5CEB1-367D-46B0-BE45-043A7B511222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155980183" sldId="259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290449785" sldId="260"/>
        </pc:sldMkLst>
      </pc:sldChg>
      <pc:sldChg chg="delSp modSp add del mod">
        <pc:chgData name="Anton Vasilyev" userId="c9a2c3308cbc88f4" providerId="LiveId" clId="{00129315-40A8-4967-A52A-805F3EDE305A}" dt="2020-11-28T11:10:47.047" v="1028" actId="47"/>
        <pc:sldMkLst>
          <pc:docMk/>
          <pc:sldMk cId="3157052352" sldId="260"/>
        </pc:sldMkLst>
        <pc:spChg chg="mod">
          <ac:chgData name="Anton Vasilyev" userId="c9a2c3308cbc88f4" providerId="LiveId" clId="{00129315-40A8-4967-A52A-805F3EDE305A}" dt="2020-11-28T11:10:35.109" v="1024" actId="20577"/>
          <ac:spMkLst>
            <pc:docMk/>
            <pc:sldMk cId="3157052352" sldId="260"/>
            <ac:spMk id="3" creationId="{6EB5EA79-2747-4663-9DD7-388DB5EDF6F6}"/>
          </ac:spMkLst>
        </pc:spChg>
        <pc:picChg chg="del">
          <ac:chgData name="Anton Vasilyev" userId="c9a2c3308cbc88f4" providerId="LiveId" clId="{00129315-40A8-4967-A52A-805F3EDE305A}" dt="2020-11-28T11:10:12.923" v="1010" actId="478"/>
          <ac:picMkLst>
            <pc:docMk/>
            <pc:sldMk cId="3157052352" sldId="260"/>
            <ac:picMk id="6" creationId="{6EE5CEB1-367D-46B0-BE45-043A7B511222}"/>
          </ac:picMkLst>
        </pc:picChg>
      </pc:sldChg>
      <pc:sldChg chg="modSp add mod ord">
        <pc:chgData name="Anton Vasilyev" userId="c9a2c3308cbc88f4" providerId="LiveId" clId="{00129315-40A8-4967-A52A-805F3EDE305A}" dt="2020-11-28T19:33:54.484" v="3773" actId="20577"/>
        <pc:sldMkLst>
          <pc:docMk/>
          <pc:sldMk cId="225272544" sldId="261"/>
        </pc:sldMkLst>
        <pc:spChg chg="mod">
          <ac:chgData name="Anton Vasilyev" userId="c9a2c3308cbc88f4" providerId="LiveId" clId="{00129315-40A8-4967-A52A-805F3EDE305A}" dt="2020-11-28T11:10:54.826" v="1030" actId="27636"/>
          <ac:spMkLst>
            <pc:docMk/>
            <pc:sldMk cId="225272544" sldId="261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33:54.484" v="3773" actId="20577"/>
          <ac:spMkLst>
            <pc:docMk/>
            <pc:sldMk cId="225272544" sldId="261"/>
            <ac:spMk id="3" creationId="{6EB5EA79-2747-4663-9DD7-388DB5EDF6F6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091900579" sldId="261"/>
        </pc:sldMkLst>
      </pc:sldChg>
      <pc:sldChg chg="modSp add mod ord">
        <pc:chgData name="Anton Vasilyev" userId="c9a2c3308cbc88f4" providerId="LiveId" clId="{00129315-40A8-4967-A52A-805F3EDE305A}" dt="2020-11-28T19:34:42.715" v="3803" actId="20577"/>
        <pc:sldMkLst>
          <pc:docMk/>
          <pc:sldMk cId="311814384" sldId="262"/>
        </pc:sldMkLst>
        <pc:spChg chg="mod">
          <ac:chgData name="Anton Vasilyev" userId="c9a2c3308cbc88f4" providerId="LiveId" clId="{00129315-40A8-4967-A52A-805F3EDE305A}" dt="2020-11-28T11:14:29.698" v="1281" actId="20577"/>
          <ac:spMkLst>
            <pc:docMk/>
            <pc:sldMk cId="311814384" sldId="262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34:42.715" v="3803" actId="20577"/>
          <ac:spMkLst>
            <pc:docMk/>
            <pc:sldMk cId="311814384" sldId="262"/>
            <ac:spMk id="3" creationId="{6EB5EA79-2747-4663-9DD7-388DB5EDF6F6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718391097" sldId="262"/>
        </pc:sldMkLst>
      </pc:sldChg>
      <pc:sldChg chg="addSp delSp modSp add mod">
        <pc:chgData name="Anton Vasilyev" userId="c9a2c3308cbc88f4" providerId="LiveId" clId="{00129315-40A8-4967-A52A-805F3EDE305A}" dt="2020-11-28T11:26:08.462" v="2220" actId="113"/>
        <pc:sldMkLst>
          <pc:docMk/>
          <pc:sldMk cId="527962525" sldId="263"/>
        </pc:sldMkLst>
        <pc:spChg chg="mod">
          <ac:chgData name="Anton Vasilyev" userId="c9a2c3308cbc88f4" providerId="LiveId" clId="{00129315-40A8-4967-A52A-805F3EDE305A}" dt="2020-11-28T11:26:08.462" v="2220" actId="113"/>
          <ac:spMkLst>
            <pc:docMk/>
            <pc:sldMk cId="527962525" sldId="263"/>
            <ac:spMk id="3" creationId="{6EB5EA79-2747-4663-9DD7-388DB5EDF6F6}"/>
          </ac:spMkLst>
        </pc:spChg>
        <pc:spChg chg="add del">
          <ac:chgData name="Anton Vasilyev" userId="c9a2c3308cbc88f4" providerId="LiveId" clId="{00129315-40A8-4967-A52A-805F3EDE305A}" dt="2020-11-28T11:20:56.461" v="1846"/>
          <ac:spMkLst>
            <pc:docMk/>
            <pc:sldMk cId="527962525" sldId="263"/>
            <ac:spMk id="5" creationId="{8C49E2FC-E743-40BD-BC49-71B6EA3AC834}"/>
          </ac:spMkLst>
        </pc:spChg>
        <pc:spChg chg="add del">
          <ac:chgData name="Anton Vasilyev" userId="c9a2c3308cbc88f4" providerId="LiveId" clId="{00129315-40A8-4967-A52A-805F3EDE305A}" dt="2020-11-28T11:21:00.283" v="1848"/>
          <ac:spMkLst>
            <pc:docMk/>
            <pc:sldMk cId="527962525" sldId="263"/>
            <ac:spMk id="6" creationId="{2F05FC9E-F8B9-43E3-95C9-EBDBEC467F44}"/>
          </ac:spMkLst>
        </pc:spChg>
        <pc:spChg chg="add del">
          <ac:chgData name="Anton Vasilyev" userId="c9a2c3308cbc88f4" providerId="LiveId" clId="{00129315-40A8-4967-A52A-805F3EDE305A}" dt="2020-11-28T11:21:04.310" v="1850"/>
          <ac:spMkLst>
            <pc:docMk/>
            <pc:sldMk cId="527962525" sldId="263"/>
            <ac:spMk id="7" creationId="{05B278D3-568A-4160-ACB9-6D3B7429F2A4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965635153" sldId="263"/>
        </pc:sldMkLst>
      </pc:sldChg>
      <pc:sldChg chg="addSp modSp add mod">
        <pc:chgData name="Anton Vasilyev" userId="c9a2c3308cbc88f4" providerId="LiveId" clId="{00129315-40A8-4967-A52A-805F3EDE305A}" dt="2020-11-28T11:42:32.676" v="2394" actId="1076"/>
        <pc:sldMkLst>
          <pc:docMk/>
          <pc:sldMk cId="920275543" sldId="264"/>
        </pc:sldMkLst>
        <pc:spChg chg="mod">
          <ac:chgData name="Anton Vasilyev" userId="c9a2c3308cbc88f4" providerId="LiveId" clId="{00129315-40A8-4967-A52A-805F3EDE305A}" dt="2020-11-28T11:26:46.091" v="2259" actId="20577"/>
          <ac:spMkLst>
            <pc:docMk/>
            <pc:sldMk cId="920275543" sldId="264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1:42:11.292" v="2391" actId="14100"/>
          <ac:spMkLst>
            <pc:docMk/>
            <pc:sldMk cId="920275543" sldId="264"/>
            <ac:spMk id="3" creationId="{6EB5EA79-2747-4663-9DD7-388DB5EDF6F6}"/>
          </ac:spMkLst>
        </pc:spChg>
        <pc:picChg chg="add mod">
          <ac:chgData name="Anton Vasilyev" userId="c9a2c3308cbc88f4" providerId="LiveId" clId="{00129315-40A8-4967-A52A-805F3EDE305A}" dt="2020-11-28T11:42:32.676" v="2394" actId="1076"/>
          <ac:picMkLst>
            <pc:docMk/>
            <pc:sldMk cId="920275543" sldId="264"/>
            <ac:picMk id="6" creationId="{DEC023BD-1473-4477-A6FD-9999804B9FFB}"/>
          </ac:picMkLst>
        </pc:picChg>
      </pc:sldChg>
      <pc:sldChg chg="addSp delSp modSp add mod">
        <pc:chgData name="Anton Vasilyev" userId="c9a2c3308cbc88f4" providerId="LiveId" clId="{00129315-40A8-4967-A52A-805F3EDE305A}" dt="2020-11-28T19:35:49.250" v="3821" actId="27636"/>
        <pc:sldMkLst>
          <pc:docMk/>
          <pc:sldMk cId="1939086655" sldId="265"/>
        </pc:sldMkLst>
        <pc:spChg chg="mod">
          <ac:chgData name="Anton Vasilyev" userId="c9a2c3308cbc88f4" providerId="LiveId" clId="{00129315-40A8-4967-A52A-805F3EDE305A}" dt="2020-11-28T19:35:49.250" v="3821" actId="27636"/>
          <ac:spMkLst>
            <pc:docMk/>
            <pc:sldMk cId="1939086655" sldId="265"/>
            <ac:spMk id="3" creationId="{6EB5EA79-2747-4663-9DD7-388DB5EDF6F6}"/>
          </ac:spMkLst>
        </pc:spChg>
        <pc:picChg chg="del">
          <ac:chgData name="Anton Vasilyev" userId="c9a2c3308cbc88f4" providerId="LiveId" clId="{00129315-40A8-4967-A52A-805F3EDE305A}" dt="2020-11-28T11:44:55.174" v="2506" actId="478"/>
          <ac:picMkLst>
            <pc:docMk/>
            <pc:sldMk cId="1939086655" sldId="265"/>
            <ac:picMk id="6" creationId="{DEC023BD-1473-4477-A6FD-9999804B9FFB}"/>
          </ac:picMkLst>
        </pc:picChg>
        <pc:picChg chg="add mod">
          <ac:chgData name="Anton Vasilyev" userId="c9a2c3308cbc88f4" providerId="LiveId" clId="{00129315-40A8-4967-A52A-805F3EDE305A}" dt="2020-11-28T11:46:23.210" v="2511" actId="1076"/>
          <ac:picMkLst>
            <pc:docMk/>
            <pc:sldMk cId="1939086655" sldId="265"/>
            <ac:picMk id="7" creationId="{07CF9FED-6C5F-49F9-BAAB-6CE2E5107BD8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126492656" sldId="265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919162327" sldId="266"/>
        </pc:sldMkLst>
      </pc:sldChg>
      <pc:sldChg chg="delSp modSp add mod">
        <pc:chgData name="Anton Vasilyev" userId="c9a2c3308cbc88f4" providerId="LiveId" clId="{00129315-40A8-4967-A52A-805F3EDE305A}" dt="2020-11-28T19:35:26.741" v="3804" actId="21"/>
        <pc:sldMkLst>
          <pc:docMk/>
          <pc:sldMk cId="2311955487" sldId="266"/>
        </pc:sldMkLst>
        <pc:spChg chg="mod">
          <ac:chgData name="Anton Vasilyev" userId="c9a2c3308cbc88f4" providerId="LiveId" clId="{00129315-40A8-4967-A52A-805F3EDE305A}" dt="2020-11-28T19:35:26.741" v="3804" actId="21"/>
          <ac:spMkLst>
            <pc:docMk/>
            <pc:sldMk cId="2311955487" sldId="266"/>
            <ac:spMk id="3" creationId="{6EB5EA79-2747-4663-9DD7-388DB5EDF6F6}"/>
          </ac:spMkLst>
        </pc:spChg>
        <pc:picChg chg="del">
          <ac:chgData name="Anton Vasilyev" userId="c9a2c3308cbc88f4" providerId="LiveId" clId="{00129315-40A8-4967-A52A-805F3EDE305A}" dt="2020-11-28T11:50:52.002" v="2800" actId="478"/>
          <ac:picMkLst>
            <pc:docMk/>
            <pc:sldMk cId="2311955487" sldId="266"/>
            <ac:picMk id="7" creationId="{07CF9FED-6C5F-49F9-BAAB-6CE2E5107BD8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500289678" sldId="267"/>
        </pc:sldMkLst>
      </pc:sldChg>
      <pc:sldChg chg="addSp modSp add mod">
        <pc:chgData name="Anton Vasilyev" userId="c9a2c3308cbc88f4" providerId="LiveId" clId="{00129315-40A8-4967-A52A-805F3EDE305A}" dt="2020-11-28T19:23:29.061" v="3047" actId="27636"/>
        <pc:sldMkLst>
          <pc:docMk/>
          <pc:sldMk cId="865312838" sldId="267"/>
        </pc:sldMkLst>
        <pc:spChg chg="mod">
          <ac:chgData name="Anton Vasilyev" userId="c9a2c3308cbc88f4" providerId="LiveId" clId="{00129315-40A8-4967-A52A-805F3EDE305A}" dt="2020-11-28T19:18:20.825" v="2923" actId="20577"/>
          <ac:spMkLst>
            <pc:docMk/>
            <pc:sldMk cId="865312838" sldId="267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23:29.061" v="3047" actId="27636"/>
          <ac:spMkLst>
            <pc:docMk/>
            <pc:sldMk cId="865312838" sldId="267"/>
            <ac:spMk id="3" creationId="{6EB5EA79-2747-4663-9DD7-388DB5EDF6F6}"/>
          </ac:spMkLst>
        </pc:spChg>
        <pc:picChg chg="add mod">
          <ac:chgData name="Anton Vasilyev" userId="c9a2c3308cbc88f4" providerId="LiveId" clId="{00129315-40A8-4967-A52A-805F3EDE305A}" dt="2020-11-28T19:23:22.693" v="3045" actId="1076"/>
          <ac:picMkLst>
            <pc:docMk/>
            <pc:sldMk cId="865312838" sldId="267"/>
            <ac:picMk id="6" creationId="{A0322383-0620-4D83-839E-0F17BF962628}"/>
          </ac:picMkLst>
        </pc:picChg>
      </pc:sldChg>
      <pc:sldChg chg="modSp add mod">
        <pc:chgData name="Anton Vasilyev" userId="c9a2c3308cbc88f4" providerId="LiveId" clId="{00129315-40A8-4967-A52A-805F3EDE305A}" dt="2020-11-28T19:27:28.322" v="3267" actId="14826"/>
        <pc:sldMkLst>
          <pc:docMk/>
          <pc:sldMk cId="105176200" sldId="268"/>
        </pc:sldMkLst>
        <pc:spChg chg="mod">
          <ac:chgData name="Anton Vasilyev" userId="c9a2c3308cbc88f4" providerId="LiveId" clId="{00129315-40A8-4967-A52A-805F3EDE305A}" dt="2020-11-28T19:25:06.029" v="3266" actId="20577"/>
          <ac:spMkLst>
            <pc:docMk/>
            <pc:sldMk cId="105176200" sldId="268"/>
            <ac:spMk id="3" creationId="{6EB5EA79-2747-4663-9DD7-388DB5EDF6F6}"/>
          </ac:spMkLst>
        </pc:spChg>
        <pc:picChg chg="mod">
          <ac:chgData name="Anton Vasilyev" userId="c9a2c3308cbc88f4" providerId="LiveId" clId="{00129315-40A8-4967-A52A-805F3EDE305A}" dt="2020-11-28T19:27:28.322" v="3267" actId="14826"/>
          <ac:picMkLst>
            <pc:docMk/>
            <pc:sldMk cId="105176200" sldId="268"/>
            <ac:picMk id="6" creationId="{A0322383-0620-4D83-839E-0F17BF962628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4175550335" sldId="268"/>
        </pc:sldMkLst>
      </pc:sldChg>
      <pc:sldChg chg="modSp add mod ord">
        <pc:chgData name="Anton Vasilyev" userId="c9a2c3308cbc88f4" providerId="LiveId" clId="{00129315-40A8-4967-A52A-805F3EDE305A}" dt="2020-11-28T19:32:51.532" v="3752" actId="20577"/>
        <pc:sldMkLst>
          <pc:docMk/>
          <pc:sldMk cId="578522838" sldId="269"/>
        </pc:sldMkLst>
        <pc:spChg chg="mod">
          <ac:chgData name="Anton Vasilyev" userId="c9a2c3308cbc88f4" providerId="LiveId" clId="{00129315-40A8-4967-A52A-805F3EDE305A}" dt="2020-11-28T19:28:20.733" v="3297" actId="20577"/>
          <ac:spMkLst>
            <pc:docMk/>
            <pc:sldMk cId="578522838" sldId="269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32:51.532" v="3752" actId="20577"/>
          <ac:spMkLst>
            <pc:docMk/>
            <pc:sldMk cId="578522838" sldId="269"/>
            <ac:spMk id="3" creationId="{6EB5EA79-2747-4663-9DD7-388DB5EDF6F6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945272560" sldId="269"/>
        </pc:sldMkLst>
      </pc:sldChg>
      <pc:sldChg chg="modSp add mod">
        <pc:chgData name="Anton Vasilyev" userId="c9a2c3308cbc88f4" providerId="LiveId" clId="{00129315-40A8-4967-A52A-805F3EDE305A}" dt="2020-11-28T19:41:57.330" v="4297" actId="20577"/>
        <pc:sldMkLst>
          <pc:docMk/>
          <pc:sldMk cId="3086227856" sldId="270"/>
        </pc:sldMkLst>
        <pc:spChg chg="mod">
          <ac:chgData name="Anton Vasilyev" userId="c9a2c3308cbc88f4" providerId="LiveId" clId="{00129315-40A8-4967-A52A-805F3EDE305A}" dt="2020-11-28T19:36:51.929" v="3842" actId="20577"/>
          <ac:spMkLst>
            <pc:docMk/>
            <pc:sldMk cId="3086227856" sldId="270"/>
            <ac:spMk id="2" creationId="{4454E273-1BD3-4886-B183-8EA0CD8AA0F5}"/>
          </ac:spMkLst>
        </pc:spChg>
        <pc:spChg chg="mod">
          <ac:chgData name="Anton Vasilyev" userId="c9a2c3308cbc88f4" providerId="LiveId" clId="{00129315-40A8-4967-A52A-805F3EDE305A}" dt="2020-11-28T19:41:57.330" v="4297" actId="20577"/>
          <ac:spMkLst>
            <pc:docMk/>
            <pc:sldMk cId="3086227856" sldId="270"/>
            <ac:spMk id="3" creationId="{6EB5EA79-2747-4663-9DD7-388DB5EDF6F6}"/>
          </ac:spMkLst>
        </pc:sp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4044844545" sldId="270"/>
        </pc:sldMkLst>
      </pc:sldChg>
      <pc:sldChg chg="addSp modSp add mod">
        <pc:chgData name="Anton Vasilyev" userId="c9a2c3308cbc88f4" providerId="LiveId" clId="{00129315-40A8-4967-A52A-805F3EDE305A}" dt="2020-11-28T19:56:33.654" v="4767" actId="20577"/>
        <pc:sldMkLst>
          <pc:docMk/>
          <pc:sldMk cId="2321462730" sldId="271"/>
        </pc:sldMkLst>
        <pc:spChg chg="mod">
          <ac:chgData name="Anton Vasilyev" userId="c9a2c3308cbc88f4" providerId="LiveId" clId="{00129315-40A8-4967-A52A-805F3EDE305A}" dt="2020-11-28T19:56:33.654" v="4767" actId="20577"/>
          <ac:spMkLst>
            <pc:docMk/>
            <pc:sldMk cId="2321462730" sldId="271"/>
            <ac:spMk id="3" creationId="{6EB5EA79-2747-4663-9DD7-388DB5EDF6F6}"/>
          </ac:spMkLst>
        </pc:spChg>
        <pc:spChg chg="add mod">
          <ac:chgData name="Anton Vasilyev" userId="c9a2c3308cbc88f4" providerId="LiveId" clId="{00129315-40A8-4967-A52A-805F3EDE305A}" dt="2020-11-28T19:54:02.857" v="4763" actId="255"/>
          <ac:spMkLst>
            <pc:docMk/>
            <pc:sldMk cId="2321462730" sldId="271"/>
            <ac:spMk id="7" creationId="{15718A6E-631F-497D-9A0B-E778D877A02F}"/>
          </ac:spMkLst>
        </pc:spChg>
        <pc:picChg chg="add mod">
          <ac:chgData name="Anton Vasilyev" userId="c9a2c3308cbc88f4" providerId="LiveId" clId="{00129315-40A8-4967-A52A-805F3EDE305A}" dt="2020-11-28T19:49:29.842" v="4306" actId="1076"/>
          <ac:picMkLst>
            <pc:docMk/>
            <pc:sldMk cId="2321462730" sldId="271"/>
            <ac:picMk id="6" creationId="{CB102F05-FFFA-47C2-BDF9-CEB2581D0FFF}"/>
          </ac:picMkLst>
        </pc:picChg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672457300" sldId="271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028285975" sldId="272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009522904" sldId="273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74763592" sldId="274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447925966" sldId="275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934416503" sldId="276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93434215" sldId="277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084164705" sldId="278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490020622" sldId="279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559597942" sldId="280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425571670" sldId="281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225657827" sldId="282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957237505" sldId="283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883675647" sldId="284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667846834" sldId="285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9667180" sldId="286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293052585" sldId="287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057144070" sldId="288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519335592" sldId="289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437596111" sldId="290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653755971" sldId="291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847214258" sldId="292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578945563" sldId="293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4187105725" sldId="294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229664074" sldId="295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509179635" sldId="296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3982922168" sldId="297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273940692" sldId="298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995942259" sldId="299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144817910" sldId="300"/>
        </pc:sldMkLst>
      </pc:sldChg>
      <pc:sldChg chg="del">
        <pc:chgData name="Anton Vasilyev" userId="c9a2c3308cbc88f4" providerId="LiveId" clId="{00129315-40A8-4967-A52A-805F3EDE305A}" dt="2020-11-28T09:58:41.538" v="0" actId="47"/>
        <pc:sldMkLst>
          <pc:docMk/>
          <pc:sldMk cId="2265233872" sldId="30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RGB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Лист1!$A$2:$A$52</c:f>
              <c:numCache>
                <c:formatCode>General</c:formatCode>
                <c:ptCount val="51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0.12000000000000001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0.19999999999999998</c:v>
                </c:pt>
                <c:pt idx="11">
                  <c:v>0.21999999999999997</c:v>
                </c:pt>
                <c:pt idx="12">
                  <c:v>0.23999999999999996</c:v>
                </c:pt>
                <c:pt idx="13">
                  <c:v>0.25999999999999995</c:v>
                </c:pt>
                <c:pt idx="14">
                  <c:v>0.27999999999999997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0.36000000000000004</c:v>
                </c:pt>
                <c:pt idx="19">
                  <c:v>0.38000000000000006</c:v>
                </c:pt>
                <c:pt idx="20">
                  <c:v>0.40000000000000008</c:v>
                </c:pt>
                <c:pt idx="21">
                  <c:v>0.4200000000000001</c:v>
                </c:pt>
                <c:pt idx="22">
                  <c:v>0.44000000000000011</c:v>
                </c:pt>
                <c:pt idx="23">
                  <c:v>0.46000000000000013</c:v>
                </c:pt>
                <c:pt idx="24">
                  <c:v>0.48000000000000015</c:v>
                </c:pt>
                <c:pt idx="25">
                  <c:v>0.50000000000000011</c:v>
                </c:pt>
                <c:pt idx="26">
                  <c:v>0.52000000000000013</c:v>
                </c:pt>
                <c:pt idx="27">
                  <c:v>0.54000000000000015</c:v>
                </c:pt>
                <c:pt idx="28">
                  <c:v>0.56000000000000016</c:v>
                </c:pt>
                <c:pt idx="29">
                  <c:v>0.58000000000000018</c:v>
                </c:pt>
                <c:pt idx="30">
                  <c:v>0.6000000000000002</c:v>
                </c:pt>
                <c:pt idx="31">
                  <c:v>0.62000000000000022</c:v>
                </c:pt>
                <c:pt idx="32">
                  <c:v>0.64000000000000024</c:v>
                </c:pt>
                <c:pt idx="33">
                  <c:v>0.66000000000000025</c:v>
                </c:pt>
                <c:pt idx="34">
                  <c:v>0.68000000000000027</c:v>
                </c:pt>
                <c:pt idx="35">
                  <c:v>0.70000000000000029</c:v>
                </c:pt>
                <c:pt idx="36">
                  <c:v>0.72000000000000031</c:v>
                </c:pt>
                <c:pt idx="37">
                  <c:v>0.74000000000000032</c:v>
                </c:pt>
                <c:pt idx="38">
                  <c:v>0.76000000000000034</c:v>
                </c:pt>
                <c:pt idx="39">
                  <c:v>0.78000000000000036</c:v>
                </c:pt>
                <c:pt idx="40">
                  <c:v>0.80000000000000038</c:v>
                </c:pt>
                <c:pt idx="41">
                  <c:v>0.8200000000000004</c:v>
                </c:pt>
                <c:pt idx="42">
                  <c:v>0.84000000000000041</c:v>
                </c:pt>
                <c:pt idx="43">
                  <c:v>0.86000000000000043</c:v>
                </c:pt>
                <c:pt idx="44">
                  <c:v>0.88000000000000045</c:v>
                </c:pt>
                <c:pt idx="45">
                  <c:v>0.90000000000000047</c:v>
                </c:pt>
                <c:pt idx="46">
                  <c:v>0.92000000000000048</c:v>
                </c:pt>
                <c:pt idx="47">
                  <c:v>0.9400000000000005</c:v>
                </c:pt>
                <c:pt idx="48">
                  <c:v>0.96000000000000052</c:v>
                </c:pt>
                <c:pt idx="49">
                  <c:v>0.98000000000000054</c:v>
                </c:pt>
                <c:pt idx="50">
                  <c:v>1.0000000000000004</c:v>
                </c:pt>
              </c:numCache>
            </c:numRef>
          </c:cat>
          <c:val>
            <c:numRef>
              <c:f>Лист1!$B$2:$B$52</c:f>
              <c:numCache>
                <c:formatCode>General</c:formatCode>
                <c:ptCount val="51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0.12000000000000001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0.19999999999999998</c:v>
                </c:pt>
                <c:pt idx="11">
                  <c:v>0.21999999999999997</c:v>
                </c:pt>
                <c:pt idx="12">
                  <c:v>0.23999999999999996</c:v>
                </c:pt>
                <c:pt idx="13">
                  <c:v>0.25999999999999995</c:v>
                </c:pt>
                <c:pt idx="14">
                  <c:v>0.27999999999999997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0.36000000000000004</c:v>
                </c:pt>
                <c:pt idx="19">
                  <c:v>0.38000000000000006</c:v>
                </c:pt>
                <c:pt idx="20">
                  <c:v>0.40000000000000008</c:v>
                </c:pt>
                <c:pt idx="21">
                  <c:v>0.4200000000000001</c:v>
                </c:pt>
                <c:pt idx="22">
                  <c:v>0.44000000000000011</c:v>
                </c:pt>
                <c:pt idx="23">
                  <c:v>0.46000000000000013</c:v>
                </c:pt>
                <c:pt idx="24">
                  <c:v>0.48000000000000015</c:v>
                </c:pt>
                <c:pt idx="25">
                  <c:v>0.50000000000000011</c:v>
                </c:pt>
                <c:pt idx="26">
                  <c:v>0.52000000000000013</c:v>
                </c:pt>
                <c:pt idx="27">
                  <c:v>0.54000000000000015</c:v>
                </c:pt>
                <c:pt idx="28">
                  <c:v>0.56000000000000016</c:v>
                </c:pt>
                <c:pt idx="29">
                  <c:v>0.58000000000000018</c:v>
                </c:pt>
                <c:pt idx="30">
                  <c:v>0.6000000000000002</c:v>
                </c:pt>
                <c:pt idx="31">
                  <c:v>0.62000000000000022</c:v>
                </c:pt>
                <c:pt idx="32">
                  <c:v>0.64000000000000024</c:v>
                </c:pt>
                <c:pt idx="33">
                  <c:v>0.66000000000000025</c:v>
                </c:pt>
                <c:pt idx="34">
                  <c:v>0.68000000000000027</c:v>
                </c:pt>
                <c:pt idx="35">
                  <c:v>0.70000000000000029</c:v>
                </c:pt>
                <c:pt idx="36">
                  <c:v>0.72000000000000031</c:v>
                </c:pt>
                <c:pt idx="37">
                  <c:v>0.74000000000000032</c:v>
                </c:pt>
                <c:pt idx="38">
                  <c:v>0.76000000000000034</c:v>
                </c:pt>
                <c:pt idx="39">
                  <c:v>0.78000000000000036</c:v>
                </c:pt>
                <c:pt idx="40">
                  <c:v>0.80000000000000038</c:v>
                </c:pt>
                <c:pt idx="41">
                  <c:v>0.8200000000000004</c:v>
                </c:pt>
                <c:pt idx="42">
                  <c:v>0.84000000000000041</c:v>
                </c:pt>
                <c:pt idx="43">
                  <c:v>0.86000000000000043</c:v>
                </c:pt>
                <c:pt idx="44">
                  <c:v>0.88000000000000045</c:v>
                </c:pt>
                <c:pt idx="45">
                  <c:v>0.90000000000000047</c:v>
                </c:pt>
                <c:pt idx="46">
                  <c:v>0.92000000000000048</c:v>
                </c:pt>
                <c:pt idx="47">
                  <c:v>0.9400000000000005</c:v>
                </c:pt>
                <c:pt idx="48">
                  <c:v>0.96000000000000052</c:v>
                </c:pt>
                <c:pt idx="49">
                  <c:v>0.98000000000000054</c:v>
                </c:pt>
                <c:pt idx="50">
                  <c:v>1.0000000000000004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C1-453C-A47D-8045260B1AA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sRGB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Лист1!$A$2:$A$52</c:f>
              <c:numCache>
                <c:formatCode>General</c:formatCode>
                <c:ptCount val="51"/>
                <c:pt idx="0">
                  <c:v>0</c:v>
                </c:pt>
                <c:pt idx="1">
                  <c:v>0.02</c:v>
                </c:pt>
                <c:pt idx="2">
                  <c:v>0.04</c:v>
                </c:pt>
                <c:pt idx="3">
                  <c:v>0.06</c:v>
                </c:pt>
                <c:pt idx="4">
                  <c:v>0.08</c:v>
                </c:pt>
                <c:pt idx="5">
                  <c:v>0.1</c:v>
                </c:pt>
                <c:pt idx="6">
                  <c:v>0.12000000000000001</c:v>
                </c:pt>
                <c:pt idx="7">
                  <c:v>0.14000000000000001</c:v>
                </c:pt>
                <c:pt idx="8">
                  <c:v>0.16</c:v>
                </c:pt>
                <c:pt idx="9">
                  <c:v>0.18</c:v>
                </c:pt>
                <c:pt idx="10">
                  <c:v>0.19999999999999998</c:v>
                </c:pt>
                <c:pt idx="11">
                  <c:v>0.21999999999999997</c:v>
                </c:pt>
                <c:pt idx="12">
                  <c:v>0.23999999999999996</c:v>
                </c:pt>
                <c:pt idx="13">
                  <c:v>0.25999999999999995</c:v>
                </c:pt>
                <c:pt idx="14">
                  <c:v>0.27999999999999997</c:v>
                </c:pt>
                <c:pt idx="15">
                  <c:v>0.3</c:v>
                </c:pt>
                <c:pt idx="16">
                  <c:v>0.32</c:v>
                </c:pt>
                <c:pt idx="17">
                  <c:v>0.34</c:v>
                </c:pt>
                <c:pt idx="18">
                  <c:v>0.36000000000000004</c:v>
                </c:pt>
                <c:pt idx="19">
                  <c:v>0.38000000000000006</c:v>
                </c:pt>
                <c:pt idx="20">
                  <c:v>0.40000000000000008</c:v>
                </c:pt>
                <c:pt idx="21">
                  <c:v>0.4200000000000001</c:v>
                </c:pt>
                <c:pt idx="22">
                  <c:v>0.44000000000000011</c:v>
                </c:pt>
                <c:pt idx="23">
                  <c:v>0.46000000000000013</c:v>
                </c:pt>
                <c:pt idx="24">
                  <c:v>0.48000000000000015</c:v>
                </c:pt>
                <c:pt idx="25">
                  <c:v>0.50000000000000011</c:v>
                </c:pt>
                <c:pt idx="26">
                  <c:v>0.52000000000000013</c:v>
                </c:pt>
                <c:pt idx="27">
                  <c:v>0.54000000000000015</c:v>
                </c:pt>
                <c:pt idx="28">
                  <c:v>0.56000000000000016</c:v>
                </c:pt>
                <c:pt idx="29">
                  <c:v>0.58000000000000018</c:v>
                </c:pt>
                <c:pt idx="30">
                  <c:v>0.6000000000000002</c:v>
                </c:pt>
                <c:pt idx="31">
                  <c:v>0.62000000000000022</c:v>
                </c:pt>
                <c:pt idx="32">
                  <c:v>0.64000000000000024</c:v>
                </c:pt>
                <c:pt idx="33">
                  <c:v>0.66000000000000025</c:v>
                </c:pt>
                <c:pt idx="34">
                  <c:v>0.68000000000000027</c:v>
                </c:pt>
                <c:pt idx="35">
                  <c:v>0.70000000000000029</c:v>
                </c:pt>
                <c:pt idx="36">
                  <c:v>0.72000000000000031</c:v>
                </c:pt>
                <c:pt idx="37">
                  <c:v>0.74000000000000032</c:v>
                </c:pt>
                <c:pt idx="38">
                  <c:v>0.76000000000000034</c:v>
                </c:pt>
                <c:pt idx="39">
                  <c:v>0.78000000000000036</c:v>
                </c:pt>
                <c:pt idx="40">
                  <c:v>0.80000000000000038</c:v>
                </c:pt>
                <c:pt idx="41">
                  <c:v>0.8200000000000004</c:v>
                </c:pt>
                <c:pt idx="42">
                  <c:v>0.84000000000000041</c:v>
                </c:pt>
                <c:pt idx="43">
                  <c:v>0.86000000000000043</c:v>
                </c:pt>
                <c:pt idx="44">
                  <c:v>0.88000000000000045</c:v>
                </c:pt>
                <c:pt idx="45">
                  <c:v>0.90000000000000047</c:v>
                </c:pt>
                <c:pt idx="46">
                  <c:v>0.92000000000000048</c:v>
                </c:pt>
                <c:pt idx="47">
                  <c:v>0.9400000000000005</c:v>
                </c:pt>
                <c:pt idx="48">
                  <c:v>0.96000000000000052</c:v>
                </c:pt>
                <c:pt idx="49">
                  <c:v>0.98000000000000054</c:v>
                </c:pt>
                <c:pt idx="50">
                  <c:v>1.0000000000000004</c:v>
                </c:pt>
              </c:numCache>
            </c:numRef>
          </c:cat>
          <c:val>
            <c:numRef>
              <c:f>Лист1!$C$2:$C$52</c:f>
              <c:numCache>
                <c:formatCode>General</c:formatCode>
                <c:ptCount val="51"/>
                <c:pt idx="0">
                  <c:v>0</c:v>
                </c:pt>
                <c:pt idx="1">
                  <c:v>1.8292202077093046E-4</c:v>
                </c:pt>
                <c:pt idx="2">
                  <c:v>8.4048889740920534E-4</c:v>
                </c:pt>
                <c:pt idx="3">
                  <c:v>2.0508445873020625E-3</c:v>
                </c:pt>
                <c:pt idx="4">
                  <c:v>3.8618728553889009E-3</c:v>
                </c:pt>
                <c:pt idx="5">
                  <c:v>6.3095734448019303E-3</c:v>
                </c:pt>
                <c:pt idx="6">
                  <c:v>9.4232072151538195E-3</c:v>
                </c:pt>
                <c:pt idx="7">
                  <c:v>1.3227619037000645E-2</c:v>
                </c:pt>
                <c:pt idx="8">
                  <c:v>1.7744507984771736E-2</c:v>
                </c:pt>
                <c:pt idx="9">
                  <c:v>2.2993204992706781E-2</c:v>
                </c:pt>
                <c:pt idx="10">
                  <c:v>2.8991186547107806E-2</c:v>
                </c:pt>
                <c:pt idx="11">
                  <c:v>3.5754433205372672E-2</c:v>
                </c:pt>
                <c:pt idx="12">
                  <c:v>4.3297690507373504E-2</c:v>
                </c:pt>
                <c:pt idx="13">
                  <c:v>5.1634665216899946E-2</c:v>
                </c:pt>
                <c:pt idx="14">
                  <c:v>6.0778176913320381E-2</c:v>
                </c:pt>
                <c:pt idx="15">
                  <c:v>7.0740277703696022E-2</c:v>
                </c:pt>
                <c:pt idx="16">
                  <c:v>8.153234852935623E-2</c:v>
                </c:pt>
                <c:pt idx="17">
                  <c:v>9.3165177878661673E-2</c:v>
                </c:pt>
                <c:pt idx="18">
                  <c:v>0.10564902700492759</c:v>
                </c:pt>
                <c:pt idx="19">
                  <c:v>0.11899368461087417</c:v>
                </c:pt>
                <c:pt idx="20">
                  <c:v>0.13320851318429971</c:v>
                </c:pt>
                <c:pt idx="21">
                  <c:v>0.14830248862655032</c:v>
                </c:pt>
                <c:pt idx="22">
                  <c:v>0.16428423442745205</c:v>
                </c:pt>
                <c:pt idx="23">
                  <c:v>0.18116205135809374</c:v>
                </c:pt>
                <c:pt idx="24">
                  <c:v>0.19894394344396299</c:v>
                </c:pt>
                <c:pt idx="25">
                  <c:v>0.21763764082403114</c:v>
                </c:pt>
                <c:pt idx="26">
                  <c:v>0.23725061998190258</c:v>
                </c:pt>
                <c:pt idx="27">
                  <c:v>0.25779012174303156</c:v>
                </c:pt>
                <c:pt idx="28">
                  <c:v>0.27926316736019985</c:v>
                </c:pt>
                <c:pt idx="29">
                  <c:v>0.3016765729528742</c:v>
                </c:pt>
                <c:pt idx="30">
                  <c:v>0.3250369625210765</c:v>
                </c:pt>
                <c:pt idx="31">
                  <c:v>0.34935077971830669</c:v>
                </c:pt>
                <c:pt idx="32">
                  <c:v>0.37462429853886603</c:v>
                </c:pt>
                <c:pt idx="33">
                  <c:v>0.40086363305114303</c:v>
                </c:pt>
                <c:pt idx="34">
                  <c:v>0.42807474628889958</c:v>
                </c:pt>
                <c:pt idx="35">
                  <c:v>0.45626345839647087</c:v>
                </c:pt>
                <c:pt idx="36">
                  <c:v>0.48543545411039102</c:v>
                </c:pt>
                <c:pt idx="37">
                  <c:v>0.51559628964875193</c:v>
                </c:pt>
                <c:pt idx="38">
                  <c:v>0.54675139907018899</c:v>
                </c:pt>
                <c:pt idx="39">
                  <c:v>0.57890610015643384</c:v>
                </c:pt>
                <c:pt idx="40">
                  <c:v>0.61206559986562425</c:v>
                </c:pt>
                <c:pt idx="41">
                  <c:v>0.64623499939780726</c:v>
                </c:pt>
                <c:pt idx="42">
                  <c:v>0.68141929890913977</c:v>
                </c:pt>
                <c:pt idx="43">
                  <c:v>0.71762340190706098</c:v>
                </c:pt>
                <c:pt idx="44">
                  <c:v>0.75485211935504615</c:v>
                </c:pt>
                <c:pt idx="45">
                  <c:v>0.7931101735123921</c:v>
                </c:pt>
                <c:pt idx="46">
                  <c:v>0.83240220153172306</c:v>
                </c:pt>
                <c:pt idx="47">
                  <c:v>0.8727327588345134</c:v>
                </c:pt>
                <c:pt idx="48">
                  <c:v>0.91410632228281419</c:v>
                </c:pt>
                <c:pt idx="49">
                  <c:v>0.95652729316353469</c:v>
                </c:pt>
                <c:pt idx="50">
                  <c:v>1.0000000000000009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C1-453C-A47D-8045260B1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7797280"/>
        <c:axId val="1282484400"/>
      </c:lineChart>
      <c:catAx>
        <c:axId val="127779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484400"/>
        <c:crosses val="autoZero"/>
        <c:auto val="1"/>
        <c:lblAlgn val="ctr"/>
        <c:lblOffset val="100"/>
        <c:noMultiLvlLbl val="0"/>
      </c:catAx>
      <c:valAx>
        <c:axId val="128248440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779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8767C-AF40-435F-96CE-AEA0026E7E00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17F02-977A-46DA-8A30-371311DA2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4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adi.sk/d/dvxRe61E9tjoKw?w=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cmap.polytechnique.fr/~peyre/cours/x2005signal/hdr_photographic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hyperlink" Target="http://resources.mpi-inf.mpg.de/hdr/peffects/krawczyk05sccg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filmicworlds.com/blog/filmic-tonemapping-operator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yadi.sk/d/dvxRe61E9tjoKw?w=1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knarkowicz.wordpress.com/2016/01/09/automatic-exposur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yadi.sk/d/dvxRe61E9tjoKw?w=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resources.mpi-inf.mpg.de/hdr/peffects/krawczyk05sccg.pdf" TargetMode="External"/><Relationship Id="rId2" Type="http://schemas.openxmlformats.org/officeDocument/2006/relationships/hyperlink" Target="http://www.cmap.polytechnique.fr/~peyre/cours/x2005signal/hdr_photographic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narkowicz.wordpress.com/2016/01/09/automatic-exposure/" TargetMode="External"/><Relationship Id="rId4" Type="http://schemas.openxmlformats.org/officeDocument/2006/relationships/hyperlink" Target="http://filmicworlds.com/blog/filmic-tonemapping-operators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</a:t>
            </a:r>
            <a:r>
              <a:rPr lang="ru-RU" sz="4800" dirty="0">
                <a:ea typeface="+mj-lt"/>
                <a:cs typeface="+mj-lt"/>
              </a:rPr>
              <a:t>2</a:t>
            </a:r>
            <a:r>
              <a:rPr lang="en-US" sz="4800" dirty="0">
                <a:ea typeface="+mj-lt"/>
                <a:cs typeface="+mj-lt"/>
              </a:rPr>
              <a:t>. HDR </a:t>
            </a:r>
            <a:r>
              <a:rPr lang="ru-RU" sz="4800" dirty="0">
                <a:ea typeface="+mj-lt"/>
                <a:cs typeface="+mj-lt"/>
              </a:rPr>
              <a:t>и </a:t>
            </a:r>
            <a:r>
              <a:rPr lang="en-US" sz="4800" dirty="0">
                <a:ea typeface="+mj-lt"/>
                <a:cs typeface="+mj-lt"/>
              </a:rPr>
              <a:t>Tone Mapping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Tone Mapping: </a:t>
            </a:r>
            <a:r>
              <a:rPr lang="ru-RU" dirty="0"/>
              <a:t>нормализация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Также при движении камеры, по мере исчезновения и появления в кадре источников света с большой яркостью, может возникать ощущение, что остальные включаются и выключаются (см. видео </a:t>
            </a:r>
            <a:r>
              <a:rPr lang="en-US" sz="2000" dirty="0" err="1">
                <a:cs typeface="Calibri"/>
                <a:hlinkClick r:id="rId2"/>
              </a:rPr>
              <a:t>LuminanceNormalization</a:t>
            </a:r>
            <a:r>
              <a:rPr lang="en-US" sz="2000" dirty="0">
                <a:cs typeface="Calibri"/>
              </a:rPr>
              <a:t>),</a:t>
            </a:r>
            <a:r>
              <a:rPr lang="ru-RU" sz="2000" dirty="0">
                <a:cs typeface="Calibri"/>
              </a:rPr>
              <a:t> хотя на самом деле они просто постоянно светят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55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Tone Mapping: </a:t>
            </a:r>
            <a:r>
              <a:rPr lang="ru-RU" dirty="0"/>
              <a:t>простой нелинейный оператор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3"/>
                <a:ext cx="9367204" cy="93432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𝑙𝑑𝑟𝐶𝑜𝑙𝑜𝑟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h𝑑𝑟𝐶𝑜𝑙𝑜𝑟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h𝑑𝑟𝐶𝑜𝑙𝑜𝑟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Неплохо работает для трех источников с яркостью 1.0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3"/>
                <a:ext cx="9367204" cy="934320"/>
              </a:xfrm>
              <a:blipFill>
                <a:blip r:embed="rId2"/>
                <a:stretch>
                  <a:fillRect l="-586" b="-7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22383-0620-4D83-839E-0F17BF962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9217" y="3146132"/>
            <a:ext cx="5600143" cy="33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1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Tone Mapping:</a:t>
            </a:r>
            <a:r>
              <a:rPr lang="ru-RU" dirty="0"/>
              <a:t>простой нелинейный оператор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3"/>
            <a:ext cx="9367204" cy="86900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000" dirty="0">
                <a:cs typeface="Calibri"/>
              </a:rPr>
              <a:t>Но если один из источников, например, опять 10.0, то снова теряются детали. Причина – яркие пиксели «кучкуются» у значения 1.0 и становятся плохо различимы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22383-0620-4D83-839E-0F17BF962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8689" y="2959200"/>
            <a:ext cx="6055189" cy="36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Tone Mapping: </a:t>
            </a:r>
            <a:r>
              <a:rPr lang="ru-RU" dirty="0"/>
              <a:t>какой же нужен?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Нужно нелинейное преобразование – чтобы детали изображения были хорошо различимы и в слабо, и в сильно освещенных местах кадра</a:t>
            </a:r>
          </a:p>
          <a:p>
            <a:r>
              <a:rPr lang="ru-RU" sz="2000" dirty="0">
                <a:cs typeface="Calibri"/>
              </a:rPr>
              <a:t>Нужен адаптивный алгоритм – чтобы подстраивался под исходное изображение и предлагал оптимальный результат для кадра с любым диапазоном яркости, как для </a:t>
            </a:r>
            <a:r>
              <a:rPr lang="en-US" sz="2000" dirty="0">
                <a:cs typeface="Calibri"/>
              </a:rPr>
              <a:t>[0.0</a:t>
            </a:r>
            <a:r>
              <a:rPr lang="ru-RU" sz="2000" dirty="0">
                <a:cs typeface="Calibri"/>
              </a:rPr>
              <a:t>, 2</a:t>
            </a:r>
            <a:r>
              <a:rPr lang="en-US" sz="2000" dirty="0">
                <a:cs typeface="Calibri"/>
              </a:rPr>
              <a:t>.0]</a:t>
            </a:r>
            <a:r>
              <a:rPr lang="ru-RU" sz="2000" dirty="0">
                <a:cs typeface="Calibri"/>
              </a:rPr>
              <a:t>, так и для </a:t>
            </a:r>
            <a:r>
              <a:rPr lang="en-US" sz="2000" dirty="0">
                <a:cs typeface="Calibri"/>
              </a:rPr>
              <a:t>[</a:t>
            </a:r>
            <a:r>
              <a:rPr lang="ru-RU" sz="2000" dirty="0">
                <a:cs typeface="Calibri"/>
              </a:rPr>
              <a:t>1</a:t>
            </a:r>
            <a:r>
              <a:rPr lang="en-US" sz="2000" dirty="0">
                <a:cs typeface="Calibri"/>
              </a:rPr>
              <a:t>0.0</a:t>
            </a:r>
            <a:r>
              <a:rPr lang="ru-RU" sz="2000" dirty="0">
                <a:cs typeface="Calibri"/>
              </a:rPr>
              <a:t>, 1000</a:t>
            </a:r>
            <a:r>
              <a:rPr lang="en-US" sz="2000" dirty="0">
                <a:cs typeface="Calibri"/>
              </a:rPr>
              <a:t>.0]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2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Существующее решение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Парадокс, но проблема была решена задолго до массового распространения, собственно, персональных компьютеров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и </a:t>
            </a:r>
            <a:r>
              <a:rPr lang="en-US" sz="2000" dirty="0">
                <a:cs typeface="Calibri"/>
              </a:rPr>
              <a:t>API </a:t>
            </a:r>
            <a:r>
              <a:rPr lang="ru-RU" sz="2000" dirty="0">
                <a:cs typeface="Calibri"/>
              </a:rPr>
              <a:t>для работы с трехмерной графикой</a:t>
            </a:r>
          </a:p>
          <a:p>
            <a:r>
              <a:rPr lang="ru-RU" sz="2000" dirty="0">
                <a:cs typeface="Calibri"/>
              </a:rPr>
              <a:t>Решили ее производители плёночных кинокамер и фотоаппаратов</a:t>
            </a:r>
          </a:p>
          <a:p>
            <a:r>
              <a:rPr lang="ru-RU" sz="2000" dirty="0">
                <a:cs typeface="Calibri"/>
              </a:rPr>
              <a:t>Яркость изображения, снимаемого на камеру, определяется настройкой экспозиции</a:t>
            </a:r>
          </a:p>
          <a:p>
            <a:r>
              <a:rPr lang="ru-RU" sz="2000" dirty="0">
                <a:cs typeface="Calibri"/>
              </a:rPr>
              <a:t>Преобразование яркости для лучшей различимости деталей – технологией производства пленки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2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Существующее решение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851" y="2176273"/>
            <a:ext cx="3838716" cy="42531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000" dirty="0">
                <a:cs typeface="Calibri"/>
              </a:rPr>
              <a:t>Аналоговая камера </a:t>
            </a:r>
            <a:r>
              <a:rPr lang="en-US" sz="2000" dirty="0">
                <a:cs typeface="Calibri"/>
              </a:rPr>
              <a:t>Canon AE-1</a:t>
            </a:r>
            <a:r>
              <a:rPr lang="ru-RU" sz="2000" dirty="0">
                <a:cs typeface="Calibri"/>
              </a:rPr>
              <a:t>, производилась в 1976-1984</a:t>
            </a:r>
          </a:p>
          <a:p>
            <a:r>
              <a:rPr lang="ru-RU" sz="2000" dirty="0">
                <a:cs typeface="Calibri"/>
              </a:rPr>
              <a:t>Поддерживает автонастройку экспозиции, то есть масштабирование яркости снимка в зависимости от освещенности снимаемой сцены</a:t>
            </a:r>
          </a:p>
          <a:p>
            <a:r>
              <a:rPr lang="ru-RU" sz="2000" dirty="0">
                <a:cs typeface="Calibri"/>
              </a:rPr>
              <a:t>Снимает на плёнку, которая обеспечивает преобразование яркости для лучшей различимости деталей</a:t>
            </a:r>
          </a:p>
          <a:p>
            <a:r>
              <a:rPr lang="ru-RU" sz="2000" dirty="0">
                <a:cs typeface="Calibri"/>
              </a:rPr>
              <a:t>Ответ на наш вопрос</a:t>
            </a:r>
            <a:r>
              <a:rPr lang="en-US" sz="2000" dirty="0">
                <a:cs typeface="Calibri"/>
              </a:rPr>
              <a:t>.</a:t>
            </a:r>
            <a:r>
              <a:rPr lang="ru-RU" sz="2000" dirty="0">
                <a:cs typeface="Calibri"/>
              </a:rPr>
              <a:t> Осталось только перенести это все в шейдер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02F05-FFFA-47C2-BDF9-CEB2581D0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14" y="2176272"/>
            <a:ext cx="5645475" cy="3867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718A6E-631F-497D-9A0B-E778D877A02F}"/>
              </a:ext>
            </a:extLst>
          </p:cNvPr>
          <p:cNvSpPr txBox="1"/>
          <p:nvPr/>
        </p:nvSpPr>
        <p:spPr>
          <a:xfrm>
            <a:off x="1322514" y="6176850"/>
            <a:ext cx="9431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i="1" dirty="0"/>
              <a:t>* - нет, это не реклама =)</a:t>
            </a:r>
          </a:p>
          <a:p>
            <a:r>
              <a:rPr lang="ru-RU" sz="1000" i="1" dirty="0"/>
              <a:t>** - изображение и данные с сайта: </a:t>
            </a:r>
            <a:r>
              <a:rPr lang="en-US" sz="1000" i="1" dirty="0"/>
              <a:t>www.photar.ru</a:t>
            </a:r>
            <a:endParaRPr lang="ru-RU" sz="1000" i="1" dirty="0"/>
          </a:p>
        </p:txBody>
      </p:sp>
    </p:spTree>
    <p:extLst>
      <p:ext uri="{BB962C8B-B14F-4D97-AF65-F5344CB8AC3E}">
        <p14:creationId xmlns:p14="http://schemas.microsoft.com/office/powerpoint/2010/main" val="232146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Экспозиция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63572"/>
                <a:ext cx="9367204" cy="418007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Распространенная формула для применения экспозиции предложена Эриком Рейнхардом</a:t>
                </a:r>
                <a:r>
                  <a:rPr lang="en-US" sz="2000" baseline="30000" dirty="0">
                    <a:cs typeface="Calibri"/>
                    <a:hlinkClick r:id="rId2"/>
                  </a:rPr>
                  <a:t>[1]</a:t>
                </a:r>
                <a:endParaRPr lang="ru-RU" sz="2000" baseline="30000" dirty="0"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𝐾𝑒𝑦𝑉𝑎𝑙𝑢𝑒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𝑐𝑙𝑎𝑚𝑝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Где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𝐸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значение экспозиции</a:t>
                </a:r>
                <a:endParaRPr lang="ru-RU" sz="2000" b="0" i="1" dirty="0">
                  <a:latin typeface="Cambria Math" panose="02040503050406030204" pitchFamily="18" charset="0"/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𝐾𝑒𝑦𝑉𝑎𝑙𝑢𝑒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значение, выбираемое для настройки экспозиции в зависимости от освещенности кадра. Рейнхард предложил экспериментально выведенный набор значений, для разной яркости кадра (0.18 для «обычного», 0.09 для темных, от 0.36 до 0.72 для светлых)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среднее по логарифму значение яркости пикселей в кадре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𝑐𝑙𝑎𝑚𝑝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Calibri"/>
                      </a:rPr>
                      <m:t>max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⁡(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cs typeface="Calibri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𝑚𝑖𝑛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ru-RU" sz="2000" baseline="30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63572"/>
                <a:ext cx="9367204" cy="4180077"/>
              </a:xfrm>
              <a:blipFill>
                <a:blip r:embed="rId3"/>
                <a:stretch>
                  <a:fillRect l="-586" t="-1603" r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3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Экспозиция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63572"/>
                <a:ext cx="9367204" cy="418007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Вычисление средней по логарифму яркости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𝐿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Calibri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𝑁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log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⁡(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Calibri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  <a:cs typeface="Calibri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+1.0)</m:t>
                                      </m:r>
                                    </m:e>
                                  </m:nary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−1.0</m:t>
                      </m:r>
                    </m:oMath>
                  </m:oMathPara>
                </a14:m>
                <a:endParaRPr lang="ru-RU" sz="2000" baseline="30000" dirty="0">
                  <a:cs typeface="Calibr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=0.2126∗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𝑝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"/>
                        </a:rPr>
                        <m:t>+0.7151∗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+0.0722 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𝑏</m:t>
                      </m:r>
                    </m:oMath>
                  </m:oMathPara>
                </a14:m>
                <a:endParaRPr lang="ru-RU" sz="2000" baseline="30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Где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</m:e>
                    </m:d>
                    <m:r>
                      <m:rPr>
                        <m:nor/>
                      </m:rPr>
                      <a:rPr lang="en-US" sz="2000" dirty="0">
                        <a:cs typeface="Calibri"/>
                      </a:rPr>
                      <m:t> – </m:t>
                    </m:r>
                    <m:r>
                      <m:rPr>
                        <m:nor/>
                      </m:rPr>
                      <a:rPr lang="ru-RU" sz="2000" dirty="0">
                        <a:cs typeface="Calibri"/>
                      </a:rPr>
                      <m:t>функция яркости пикселя</m:t>
                    </m:r>
                  </m:oMath>
                </a14:m>
                <a:endParaRPr lang="ru-RU" sz="20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𝑁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общее количество пикселей в кадре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63572"/>
                <a:ext cx="9367204" cy="4180077"/>
              </a:xfrm>
              <a:blipFill>
                <a:blip r:embed="rId2"/>
                <a:stretch>
                  <a:fillRect l="-586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7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Экспозиция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63572"/>
                <a:ext cx="9367204" cy="418007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Применяем, как обычное линейное преобразование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𝑒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</m:oMath>
                  </m:oMathPara>
                </a14:m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Где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m:rPr>
                        <m:nor/>
                      </m:rPr>
                      <a:rPr lang="en-US" sz="2000" dirty="0">
                        <a:cs typeface="Calibri"/>
                      </a:rPr>
                      <m:t> – </m:t>
                    </m:r>
                    <m:r>
                      <m:rPr>
                        <m:nor/>
                      </m:rPr>
                      <a:rPr lang="ru-RU" sz="2000" dirty="0">
                        <a:cs typeface="Calibri"/>
                      </a:rPr>
                      <m:t>значение пикселя в цветовом пространстве </m:t>
                    </m:r>
                    <m:r>
                      <m:rPr>
                        <m:nor/>
                      </m:rPr>
                      <a:rPr lang="en-US" sz="2000" dirty="0">
                        <a:cs typeface="Calibri"/>
                      </a:rPr>
                      <m:t>RGB</m:t>
                    </m:r>
                  </m:oMath>
                </a14:m>
                <a:endParaRPr lang="ru-RU" sz="2000" dirty="0">
                  <a:cs typeface="Calibri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 dirty="0">
                    <a:cs typeface="Calibri"/>
                  </a:rPr>
                  <a:t> -</a:t>
                </a:r>
                <a:r>
                  <a:rPr lang="ru-RU" sz="2000" dirty="0">
                    <a:cs typeface="Calibri"/>
                  </a:rPr>
                  <a:t> значение пикселя в пространстве </a:t>
                </a:r>
                <a:r>
                  <a:rPr lang="en-US" sz="2000" dirty="0">
                    <a:cs typeface="Calibri"/>
                  </a:rPr>
                  <a:t>RGB</a:t>
                </a:r>
                <a:r>
                  <a:rPr lang="ru-RU" sz="2000" dirty="0">
                    <a:cs typeface="Calibri"/>
                  </a:rPr>
                  <a:t> после применения экспозиции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63572"/>
                <a:ext cx="9367204" cy="4180077"/>
              </a:xfrm>
              <a:blipFill>
                <a:blip r:embed="rId2"/>
                <a:stretch>
                  <a:fillRect l="-586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 err="1"/>
              <a:t>Автоэкспозиция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Чтобы смоделировать </a:t>
                </a:r>
                <a:r>
                  <a:rPr lang="ru-RU" sz="2000" dirty="0" err="1">
                    <a:cs typeface="Calibri"/>
                  </a:rPr>
                  <a:t>автоэкспозицию</a:t>
                </a:r>
                <a:r>
                  <a:rPr lang="ru-RU" sz="2000" dirty="0">
                    <a:cs typeface="Calibri"/>
                  </a:rPr>
                  <a:t> нужно использовать формулу для</a:t>
                </a:r>
                <a:r>
                  <a:rPr lang="en-US" sz="20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𝐾𝑒𝑦𝑉𝑎𝑙𝑢𝑒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Распространенной является формула предложенная </a:t>
                </a:r>
                <a:r>
                  <a:rPr lang="ru-RU" sz="2000" dirty="0" err="1">
                    <a:cs typeface="Calibri"/>
                  </a:rPr>
                  <a:t>Гжегожем</a:t>
                </a:r>
                <a:r>
                  <a:rPr lang="ru-RU" sz="2000" dirty="0">
                    <a:cs typeface="Calibri"/>
                  </a:rPr>
                  <a:t> Кравчиком</a:t>
                </a:r>
                <a:r>
                  <a:rPr lang="en-US" sz="2000" baseline="30000" dirty="0">
                    <a:cs typeface="Calibri"/>
                    <a:hlinkClick r:id="rId2"/>
                  </a:rPr>
                  <a:t>[2]</a:t>
                </a:r>
                <a:endParaRPr lang="en-US" sz="2000" baseline="30000" dirty="0">
                  <a:cs typeface="Calibr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𝐾𝑒𝑦𝑉𝑎𝑙𝑢𝑒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=1.03 −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𝐿</m:t>
                              </m:r>
                            </m:e>
                          </m:acc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+1) </m:t>
                          </m:r>
                        </m:den>
                      </m:f>
                    </m:oMath>
                  </m:oMathPara>
                </a14:m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  <a:blipFill>
                <a:blip r:embed="rId3"/>
                <a:stretch>
                  <a:fillRect l="-586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0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Суть проблемы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cs typeface="Calibri"/>
                  </a:rPr>
                  <a:t>Естественные сцены вокруг нас имеют очень большой диапазон яркостей: от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ru-RU" sz="2400" dirty="0">
                    <a:cs typeface="Calibri"/>
                  </a:rPr>
                  <a:t> до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6</m:t>
                        </m:r>
                      </m:sup>
                    </m:sSup>
                  </m:oMath>
                </a14:m>
                <a:r>
                  <a:rPr lang="ru-RU" sz="2400" dirty="0">
                    <a:cs typeface="Calibri"/>
                  </a:rPr>
                  <a:t> кд</a:t>
                </a:r>
                <a:r>
                  <a:rPr lang="en-US" sz="2400" dirty="0">
                    <a:cs typeface="Calibri"/>
                  </a:rPr>
                  <a:t>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м</m:t>
                        </m:r>
                      </m:e>
                      <m:sup>
                        <m:r>
                          <a:rPr lang="ru-RU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cs typeface="Calibri"/>
                </a:endParaRPr>
              </a:p>
              <a:p>
                <a:r>
                  <a:rPr lang="ru-RU" sz="2400" dirty="0">
                    <a:cs typeface="Calibri"/>
                  </a:rPr>
                  <a:t>Глаз человека одновременно различает степени яркости в диапазоне 1:1000000, а за счет адаптации вообще весь диапазон естественных сцен</a:t>
                </a:r>
              </a:p>
              <a:p>
                <a:r>
                  <a:rPr lang="ru-RU" sz="2400" dirty="0">
                    <a:cs typeface="Calibri"/>
                  </a:rPr>
                  <a:t>Компьютерный монитор отображает значения яркости в диапазоне 1:1000</a:t>
                </a:r>
              </a:p>
              <a:p>
                <a:r>
                  <a:rPr lang="ru-RU" sz="2400" dirty="0">
                    <a:cs typeface="Calibri"/>
                  </a:rPr>
                  <a:t>Нужно первое отобразить при помощи последнего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2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 err="1"/>
              <a:t>Автоэкспозиция</a:t>
            </a:r>
            <a:r>
              <a:rPr lang="en-US" dirty="0"/>
              <a:t> </a:t>
            </a:r>
            <a:r>
              <a:rPr lang="ru-RU" dirty="0"/>
              <a:t>по зонам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3"/>
            <a:ext cx="9367204" cy="1481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Иногда считать </a:t>
            </a:r>
            <a:r>
              <a:rPr lang="ru-RU" sz="2000" dirty="0" err="1">
                <a:cs typeface="Calibri"/>
              </a:rPr>
              <a:t>автоэкспозицию</a:t>
            </a:r>
            <a:r>
              <a:rPr lang="ru-RU" sz="2000" dirty="0">
                <a:cs typeface="Calibri"/>
              </a:rPr>
              <a:t> приходится по отдельным частям кадра</a:t>
            </a:r>
          </a:p>
          <a:p>
            <a:r>
              <a:rPr lang="ru-RU" sz="2000" dirty="0">
                <a:cs typeface="Calibri"/>
              </a:rPr>
              <a:t>Например, снайпер, засевший в доме, может расстреливать тех, кто снаружи, и они его даже не увидят</a:t>
            </a:r>
          </a:p>
          <a:p>
            <a:r>
              <a:rPr lang="ru-RU" sz="2000" dirty="0">
                <a:cs typeface="Calibri"/>
              </a:rPr>
              <a:t>Приходится в районе дверей и окон считать </a:t>
            </a:r>
            <a:r>
              <a:rPr lang="ru-RU" sz="2000" dirty="0" err="1">
                <a:cs typeface="Calibri"/>
              </a:rPr>
              <a:t>автоэкспозицию</a:t>
            </a:r>
            <a:r>
              <a:rPr lang="ru-RU" sz="2000" dirty="0">
                <a:cs typeface="Calibri"/>
              </a:rPr>
              <a:t> отдельно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80C2634-20EA-48C3-A3FA-7E34808F63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73" y="3713196"/>
            <a:ext cx="4401982" cy="25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Tone</a:t>
            </a:r>
            <a:r>
              <a:rPr lang="ru-RU" dirty="0"/>
              <a:t> </a:t>
            </a:r>
            <a:r>
              <a:rPr lang="en-US" dirty="0"/>
              <a:t>Mapping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Собственно, </a:t>
            </a:r>
            <a:r>
              <a:rPr lang="en-US" sz="2000" dirty="0">
                <a:cs typeface="Calibri"/>
              </a:rPr>
              <a:t>tone mapping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Используем эмуляцию отображения кадра после применения экспозиции на пленке</a:t>
            </a:r>
          </a:p>
          <a:p>
            <a:r>
              <a:rPr lang="ru-RU" sz="2000" dirty="0">
                <a:cs typeface="Calibri"/>
              </a:rPr>
              <a:t>Наиболее популярный алгоритм, используемый во многих играх и игровых движках – </a:t>
            </a:r>
            <a:r>
              <a:rPr lang="en-US" sz="2000" dirty="0">
                <a:cs typeface="Calibri"/>
              </a:rPr>
              <a:t>Uncharted2</a:t>
            </a:r>
            <a:r>
              <a:rPr lang="ru-RU" sz="2000" dirty="0">
                <a:cs typeface="Calibri"/>
              </a:rPr>
              <a:t>, он же </a:t>
            </a:r>
            <a:r>
              <a:rPr lang="en-US" sz="2000" dirty="0" err="1">
                <a:cs typeface="Calibri"/>
              </a:rPr>
              <a:t>HableCurve</a:t>
            </a:r>
            <a:endParaRPr lang="en-US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Предложен Джоном </a:t>
            </a:r>
            <a:r>
              <a:rPr lang="ru-RU" sz="2000" dirty="0" err="1">
                <a:cs typeface="Calibri"/>
              </a:rPr>
              <a:t>Хэйблом</a:t>
            </a:r>
            <a:r>
              <a:rPr lang="en-US" sz="2000" baseline="30000" dirty="0">
                <a:cs typeface="Calibri"/>
                <a:hlinkClick r:id="rId2"/>
              </a:rPr>
              <a:t>[3]</a:t>
            </a:r>
            <a:r>
              <a:rPr lang="ru-RU" sz="2000" dirty="0">
                <a:cs typeface="Calibri"/>
              </a:rPr>
              <a:t>, во время его работы в </a:t>
            </a:r>
            <a:r>
              <a:rPr lang="en-US" sz="2000" dirty="0">
                <a:cs typeface="Calibri"/>
              </a:rPr>
              <a:t>Naughty Dog</a:t>
            </a:r>
            <a:r>
              <a:rPr lang="ru-RU" sz="2000" dirty="0">
                <a:cs typeface="Calibri"/>
              </a:rPr>
              <a:t> над игрой </a:t>
            </a:r>
            <a:r>
              <a:rPr lang="en-US" sz="2000" dirty="0">
                <a:cs typeface="Calibri"/>
              </a:rPr>
              <a:t>Uncharted 2</a:t>
            </a:r>
            <a:r>
              <a:rPr lang="ru-RU" sz="2000" dirty="0">
                <a:cs typeface="Calibri"/>
              </a:rPr>
              <a:t>, отсюда название</a:t>
            </a:r>
          </a:p>
          <a:p>
            <a:r>
              <a:rPr lang="ru-RU" sz="2000" dirty="0">
                <a:cs typeface="Calibri"/>
              </a:rPr>
              <a:t>Является доработанным алгоритмом от компании </a:t>
            </a:r>
            <a:r>
              <a:rPr lang="en-US" sz="2000" dirty="0">
                <a:cs typeface="Calibri"/>
              </a:rPr>
              <a:t>Kodak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2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Uncharted 2 Tone Mapping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3"/>
            <a:ext cx="9367204" cy="7383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Преобразование яркости </a:t>
            </a:r>
            <a:r>
              <a:rPr lang="en-US" sz="2000" dirty="0">
                <a:cs typeface="Calibri"/>
              </a:rPr>
              <a:t>Uncharted2 (</a:t>
            </a:r>
            <a:r>
              <a:rPr lang="en-US" sz="2000" dirty="0" err="1">
                <a:cs typeface="Calibri"/>
              </a:rPr>
              <a:t>HableCurve</a:t>
            </a:r>
            <a:r>
              <a:rPr lang="en-US" sz="2000" dirty="0">
                <a:cs typeface="Calibri"/>
              </a:rPr>
              <a:t>)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22383-0620-4D83-839E-0F17BF962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4197" y="2595889"/>
            <a:ext cx="6004173" cy="361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6277C5-C739-49F6-8686-CBB04BEE94B8}"/>
              </a:ext>
            </a:extLst>
          </p:cNvPr>
          <p:cNvSpPr txBox="1"/>
          <p:nvPr/>
        </p:nvSpPr>
        <p:spPr>
          <a:xfrm>
            <a:off x="1322514" y="6176850"/>
            <a:ext cx="9431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i="1" dirty="0"/>
              <a:t>Изображение с сайта: </a:t>
            </a:r>
            <a:r>
              <a:rPr lang="en-US" sz="1000" i="1" dirty="0"/>
              <a:t>http://filmicworlds.com</a:t>
            </a:r>
            <a:endParaRPr lang="ru-RU" sz="1000" i="1" dirty="0"/>
          </a:p>
          <a:p>
            <a:endParaRPr lang="ru-RU" sz="1000" i="1" dirty="0"/>
          </a:p>
        </p:txBody>
      </p:sp>
    </p:spTree>
    <p:extLst>
      <p:ext uri="{BB962C8B-B14F-4D97-AF65-F5344CB8AC3E}">
        <p14:creationId xmlns:p14="http://schemas.microsoft.com/office/powerpoint/2010/main" val="255470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Uncharted 2 Tone</a:t>
            </a:r>
            <a:r>
              <a:rPr lang="ru-RU" dirty="0"/>
              <a:t> </a:t>
            </a:r>
            <a:r>
              <a:rPr lang="en-US" dirty="0"/>
              <a:t>Mapping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0.1;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Shoulder Strength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0.50;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Linear Strength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0.1;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Linear Angle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0.20;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Toe Strength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0.02;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Toe Numerator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0.30;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Toe Denominator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Note: E/F = Toe Angle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11.2;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Linear White Point Value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Uncharted2Tonemap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/ 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 -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17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Uncharted 2 Tone Mapping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880000"/>
                </a:solidFill>
                <a:latin typeface="Consolas" panose="020B0609020204030204" pitchFamily="49" charset="0"/>
              </a:rPr>
              <a:t>TonemapFilmic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80"/>
                </a:solidFill>
                <a:latin typeface="Consolas" panose="020B0609020204030204" pitchFamily="49" charset="0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exposure;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80"/>
                </a:solidFill>
                <a:latin typeface="Consolas" panose="020B0609020204030204" pitchFamily="49" charset="0"/>
              </a:rPr>
              <a:t>curr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880000"/>
                </a:solidFill>
                <a:latin typeface="Consolas" panose="020B0609020204030204" pitchFamily="49" charset="0"/>
              </a:rPr>
              <a:t>Uncharted2Tonemap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80"/>
                </a:solidFill>
                <a:latin typeface="Consolas" panose="020B0609020204030204" pitchFamily="49" charset="0"/>
              </a:rPr>
              <a:t>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dirty="0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80"/>
                </a:solidFill>
                <a:latin typeface="Consolas" panose="020B0609020204030204" pitchFamily="49" charset="0"/>
              </a:rPr>
              <a:t>whiteScale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1.0f / </a:t>
            </a:r>
            <a:r>
              <a:rPr lang="en-US" sz="1700" dirty="0">
                <a:solidFill>
                  <a:srgbClr val="880000"/>
                </a:solidFill>
                <a:latin typeface="Consolas" panose="020B0609020204030204" pitchFamily="49" charset="0"/>
              </a:rPr>
              <a:t>Uncharted2Tonemap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000080"/>
                </a:solidFill>
                <a:latin typeface="Consolas" panose="020B0609020204030204" pitchFamily="49" charset="0"/>
              </a:rPr>
              <a:t>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80"/>
                </a:solidFill>
                <a:latin typeface="Consolas" panose="020B0609020204030204" pitchFamily="49" charset="0"/>
              </a:rPr>
              <a:t>curr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dirty="0" err="1">
                <a:solidFill>
                  <a:srgbClr val="000080"/>
                </a:solidFill>
                <a:latin typeface="Consolas" panose="020B0609020204030204" pitchFamily="49" charset="0"/>
              </a:rPr>
              <a:t>whiteScale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7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63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Uncharted 2 Tone Mapping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3"/>
            <a:ext cx="9367204" cy="7383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Всё сделали. Опять почему-то темно =(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22383-0620-4D83-839E-0F17BF962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8689" y="2959200"/>
            <a:ext cx="6055189" cy="36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61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sRGB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ЭЛ (электронно-лучевые) мониторы и телевизоры имели особенность отображения яркости: яркость пикселя на экране нелинейно зависела от величины электрического сигнала для этого пикселя (то есть от значения яркости передаваемого видеокартой для него)</a:t>
                </a:r>
              </a:p>
              <a:p>
                <a:r>
                  <a:rPr lang="ru-RU" sz="2000" dirty="0">
                    <a:cs typeface="Calibri"/>
                  </a:rPr>
                  <a:t>ЖК (жидкокристаллические) мониторы и телевизоры эмулируют этот же эффект, чтобы один и тот же контент выглядел одинаково на ЭЛ и ЖК</a:t>
                </a:r>
              </a:p>
              <a:p>
                <a:r>
                  <a:rPr lang="ru-RU" sz="2000" dirty="0">
                    <a:cs typeface="Calibri"/>
                  </a:rPr>
                  <a:t>Преобразованное по такой кривой из </a:t>
                </a:r>
                <a:r>
                  <a:rPr lang="en-US" sz="2000" dirty="0">
                    <a:cs typeface="Calibri"/>
                  </a:rPr>
                  <a:t>RGB </a:t>
                </a:r>
                <a:r>
                  <a:rPr lang="ru-RU" sz="2000" dirty="0">
                    <a:cs typeface="Calibri"/>
                  </a:rPr>
                  <a:t>цветового пространства называется </a:t>
                </a:r>
                <a:r>
                  <a:rPr lang="en-US" sz="2000" dirty="0">
                    <a:cs typeface="Calibri"/>
                  </a:rPr>
                  <a:t>sRGB</a:t>
                </a:r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Описывается приблизительно как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2.2</m:t>
                        </m:r>
                      </m:sup>
                    </m:sSup>
                  </m:oMath>
                </a14:m>
                <a:endParaRPr lang="ru-RU" sz="2000" dirty="0">
                  <a:cs typeface="Calibri"/>
                </a:endParaRPr>
              </a:p>
              <a:p>
                <a:r>
                  <a:rPr lang="ru-RU" sz="2000" b="1" dirty="0">
                    <a:cs typeface="Calibri"/>
                  </a:rPr>
                  <a:t>Фотоаппараты, кинокамеры, кинопроекторы, печать фотографий не подвержены этому эффекту, а значит и математические формулы, моделирующие их поведение, его не учитывают!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  <a:blipFill>
                <a:blip r:embed="rId2"/>
                <a:stretch>
                  <a:fillRect l="-586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82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sRGB: </a:t>
            </a:r>
            <a:r>
              <a:rPr lang="ru-RU" dirty="0"/>
              <a:t>кривая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1489EA83-5F07-4621-9776-AEFE66A9E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627561"/>
              </p:ext>
            </p:extLst>
          </p:nvPr>
        </p:nvGraphicFramePr>
        <p:xfrm>
          <a:off x="2673749" y="2508249"/>
          <a:ext cx="7326429" cy="3848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159BFE4-C834-4475-AF16-1E9078229F3E}"/>
              </a:ext>
            </a:extLst>
          </p:cNvPr>
          <p:cNvSpPr txBox="1"/>
          <p:nvPr/>
        </p:nvSpPr>
        <p:spPr>
          <a:xfrm>
            <a:off x="1479550" y="1943100"/>
            <a:ext cx="1002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Зависимость отображаемой яркости пикселя монитора от входного значения яркости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251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sRGB: </a:t>
            </a:r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После применения </a:t>
                </a:r>
                <a:r>
                  <a:rPr lang="en-US" sz="2000" dirty="0">
                    <a:cs typeface="Calibri"/>
                  </a:rPr>
                  <a:t>sRGB </a:t>
                </a:r>
                <a:r>
                  <a:rPr lang="ru-RU" sz="2000" dirty="0">
                    <a:cs typeface="Calibri"/>
                  </a:rPr>
                  <a:t>монитором, изображение, по факту, становится темнее, чем мы ожидали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Вызывает проблемы со светом: затухание источника света по факту не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𝑑𝑖𝑠𝑡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000" dirty="0">
                    <a:cs typeface="Calibri"/>
                  </a:rPr>
                  <a:t>, 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𝑑𝑖𝑠𝑡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4.4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cs typeface="Calibri"/>
                </a:endParaRPr>
              </a:p>
              <a:p>
                <a:pPr lvl="1"/>
                <a:r>
                  <a:rPr lang="ru-RU" sz="2000" dirty="0">
                    <a:cs typeface="Calibri"/>
                  </a:rPr>
                  <a:t>Раньше можно было решать при помощи «костыля»: использовать линейное затухание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𝑑𝑖𝑠𝑡</m:t>
                        </m:r>
                      </m:den>
                    </m:f>
                  </m:oMath>
                </a14:m>
                <a:r>
                  <a:rPr lang="ru-RU" sz="2000" dirty="0">
                    <a:cs typeface="Calibri"/>
                  </a:rPr>
                  <a:t>, которое превращалось в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𝑑𝑖𝑠𝑡</m:t>
                            </m:r>
                          </m:e>
                          <m:sup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</a:rPr>
                              <m:t>.</m:t>
                            </m:r>
                            <m:r>
                              <a:rPr lang="ru-RU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2000" dirty="0">
                    <a:cs typeface="Calibri"/>
                  </a:rPr>
                  <a:t>, то есть, почти то, что нужно</a:t>
                </a:r>
              </a:p>
              <a:p>
                <a:pPr lvl="1"/>
                <a:r>
                  <a:rPr lang="ru-RU" sz="2000" b="1" dirty="0">
                    <a:cs typeface="Calibri"/>
                  </a:rPr>
                  <a:t>В современных моделях освещения, основанных на </a:t>
                </a:r>
                <a:r>
                  <a:rPr lang="en-US" sz="2000" b="1" dirty="0">
                    <a:cs typeface="Calibri"/>
                  </a:rPr>
                  <a:t>PBR</a:t>
                </a:r>
                <a:r>
                  <a:rPr lang="ru-RU" sz="2000" b="1" dirty="0">
                    <a:cs typeface="Calibri"/>
                  </a:rPr>
                  <a:t>,</a:t>
                </a:r>
                <a:r>
                  <a:rPr lang="en-US" sz="2000" b="1" dirty="0">
                    <a:cs typeface="Calibri"/>
                  </a:rPr>
                  <a:t> </a:t>
                </a:r>
                <a:r>
                  <a:rPr lang="ru-RU" sz="2000" b="1" dirty="0">
                    <a:cs typeface="Calibri"/>
                  </a:rPr>
                  <a:t>так делать нельзя – нарушается правило сохранения энергии</a:t>
                </a:r>
                <a:endParaRPr lang="en-US" sz="2000" b="1" dirty="0">
                  <a:cs typeface="Calibri"/>
                </a:endParaRPr>
              </a:p>
              <a:p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  <a:blipFill>
                <a:blip r:embed="rId2"/>
                <a:stretch>
                  <a:fillRect l="-586" t="-1458" r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1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sRGB: </a:t>
            </a:r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После применения </a:t>
                </a:r>
                <a:r>
                  <a:rPr lang="en-US" sz="2000" dirty="0">
                    <a:cs typeface="Calibri"/>
                  </a:rPr>
                  <a:t>sRGB </a:t>
                </a:r>
                <a:r>
                  <a:rPr lang="ru-RU" sz="2000" dirty="0">
                    <a:cs typeface="Calibri"/>
                  </a:rPr>
                  <a:t>монитором, изображение, по факту, становится темнее, чем мы ожидали</a:t>
                </a:r>
              </a:p>
              <a:p>
                <a:pPr lvl="1"/>
                <a:r>
                  <a:rPr lang="ru-RU" sz="2000" dirty="0">
                    <a:cs typeface="Calibri"/>
                  </a:rPr>
                  <a:t>Можно было бы применить к источнику света обратное </a:t>
                </a:r>
                <a:r>
                  <a:rPr lang="en-US" sz="2000" dirty="0">
                    <a:cs typeface="Calibri"/>
                  </a:rPr>
                  <a:t>sRGB </a:t>
                </a:r>
                <a:r>
                  <a:rPr lang="ru-RU" sz="2000" dirty="0">
                    <a:cs typeface="Calibri"/>
                  </a:rPr>
                  <a:t>преобразование: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𝑠𝑅𝐺𝐵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𝑅𝐺𝐵</m:t>
                            </m:r>
                          </m:sub>
                        </m:sSub>
                      </m:e>
                      <m:sup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2.2</m:t>
                            </m:r>
                          </m:den>
                        </m:f>
                      </m:sup>
                    </m:sSup>
                  </m:oMath>
                </a14:m>
                <a:endParaRPr lang="ru-RU" sz="2000" dirty="0">
                  <a:cs typeface="Calibri"/>
                </a:endParaRPr>
              </a:p>
              <a:p>
                <a:pPr lvl="1"/>
                <a:r>
                  <a:rPr lang="ru-RU" sz="2000" dirty="0">
                    <a:cs typeface="Calibri"/>
                  </a:rPr>
                  <a:t>Но в точке пространства нам нужно суммировать свет от всех источников, а </a:t>
                </a:r>
                <a:endParaRPr lang="en-US" sz="2000" b="0" i="1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ru-RU" sz="3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2.2</m:t>
                              </m:r>
                            </m:den>
                          </m:f>
                        </m:sup>
                      </m:sSup>
                      <m:r>
                        <a:rPr lang="ru-RU" sz="3600" b="0" i="1" smtClean="0"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ru-RU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𝑦</m:t>
                          </m:r>
                        </m:e>
                        <m:sup>
                          <m:f>
                            <m:fPr>
                              <m:ctrlPr>
                                <a:rPr lang="ru-RU" sz="3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2.2</m:t>
                              </m:r>
                            </m:den>
                          </m:f>
                        </m:sup>
                      </m:sSup>
                      <m:r>
                        <a:rPr lang="ru-RU" sz="3600" b="0" i="1" smtClean="0">
                          <a:latin typeface="Cambria Math" panose="02040503050406030204" pitchFamily="18" charset="0"/>
                          <a:cs typeface="Calibri"/>
                        </a:rPr>
                        <m:t> !=</m:t>
                      </m:r>
                      <m:sSup>
                        <m:sSupPr>
                          <m:ctrlPr>
                            <a:rPr lang="ru-RU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𝑦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ru-RU" sz="3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2.2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36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  <a:blipFill>
                <a:blip r:embed="rId2"/>
                <a:stretch>
                  <a:fillRect l="-586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43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Суть проблемы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Яркость пикселя задается значением от 0.0 до 1.0 при выводе кадра в </a:t>
            </a:r>
            <a:r>
              <a:rPr lang="en-US" sz="2400" dirty="0">
                <a:cs typeface="Calibri"/>
              </a:rPr>
              <a:t>DirectX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Яркость пикселя при расчете его освещенности в пиксельном шейдере определяется суммой освещенностей пикселя от каждого источника света</a:t>
            </a:r>
          </a:p>
          <a:p>
            <a:r>
              <a:rPr lang="ru-RU" sz="2400" b="1" dirty="0">
                <a:cs typeface="Calibri"/>
              </a:rPr>
              <a:t>Итоговая яркость пикселя может быть значительно больше 1.0, но при выводе на экран она все равно станет 1.0</a:t>
            </a:r>
          </a:p>
          <a:p>
            <a:r>
              <a:rPr lang="ru-RU" sz="2400" b="1" dirty="0">
                <a:cs typeface="Calibri"/>
              </a:rPr>
              <a:t>Непонятно, как работать если возможные источники света могут сильно отличаться по яркости (факел и Солнце, например)</a:t>
            </a:r>
            <a:endParaRPr lang="en-US" sz="2400" b="1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81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sRGB:</a:t>
            </a:r>
            <a:r>
              <a:rPr lang="ru-RU" dirty="0"/>
              <a:t> гамма коррекция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Основное правило работы с </a:t>
            </a:r>
            <a:r>
              <a:rPr lang="en-US" sz="2000" dirty="0">
                <a:cs typeface="Calibri"/>
              </a:rPr>
              <a:t>sRGB</a:t>
            </a:r>
            <a:endParaRPr lang="ru-RU" sz="2000" dirty="0">
              <a:cs typeface="Calibri"/>
            </a:endParaRPr>
          </a:p>
          <a:p>
            <a:r>
              <a:rPr lang="ru-RU" sz="2400" b="1" dirty="0">
                <a:cs typeface="Calibri"/>
              </a:rPr>
              <a:t>Все вычисления и отрисовку кадра производим в обычном линейном цветовом пространстве, а коррекцию обратную </a:t>
            </a:r>
            <a:r>
              <a:rPr lang="en-US" sz="2400" b="1" dirty="0">
                <a:cs typeface="Calibri"/>
              </a:rPr>
              <a:t>sRGB </a:t>
            </a:r>
            <a:r>
              <a:rPr lang="ru-RU" sz="2400" b="1" dirty="0">
                <a:cs typeface="Calibri"/>
              </a:rPr>
              <a:t>применяем только непосредственно при выводе изображения на экран</a:t>
            </a:r>
          </a:p>
          <a:p>
            <a:r>
              <a:rPr lang="ru-RU" sz="2000" dirty="0">
                <a:cs typeface="Calibri"/>
              </a:rPr>
              <a:t>Можно в шейдере, можно использовать формат для рендер </a:t>
            </a:r>
            <a:r>
              <a:rPr lang="ru-RU" sz="2000" dirty="0" err="1">
                <a:cs typeface="Calibri"/>
              </a:rPr>
              <a:t>таргета</a:t>
            </a:r>
            <a:r>
              <a:rPr lang="ru-RU" sz="2000" dirty="0">
                <a:cs typeface="Calibri"/>
              </a:rPr>
              <a:t> </a:t>
            </a:r>
            <a:r>
              <a:rPr lang="pt-BR" sz="2000" dirty="0">
                <a:cs typeface="Calibri"/>
              </a:rPr>
              <a:t>DXGI_FORMAT_R8G8B8A8_UNORM_SRGB</a:t>
            </a:r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8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sRGB:</a:t>
            </a:r>
            <a:r>
              <a:rPr lang="ru-RU" dirty="0"/>
              <a:t> работа с текстурами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Художники создают текстуры</a:t>
                </a:r>
                <a:r>
                  <a:rPr lang="en-US" sz="2000" dirty="0">
                    <a:cs typeface="Calibri"/>
                  </a:rPr>
                  <a:t> (</a:t>
                </a:r>
                <a:r>
                  <a:rPr lang="ru-RU" sz="2000" dirty="0">
                    <a:cs typeface="Calibri"/>
                  </a:rPr>
                  <a:t>с цветом, не с нормалями, альфа масками и прочим</a:t>
                </a:r>
                <a:r>
                  <a:rPr lang="en-US" sz="2000" dirty="0">
                    <a:cs typeface="Calibri"/>
                  </a:rPr>
                  <a:t>)</a:t>
                </a:r>
                <a:r>
                  <a:rPr lang="ru-RU" sz="2000" dirty="0">
                    <a:cs typeface="Calibri"/>
                  </a:rPr>
                  <a:t>, ориентируясь на то, что они видят на мониторе</a:t>
                </a:r>
              </a:p>
              <a:p>
                <a:r>
                  <a:rPr lang="ru-RU" sz="2000" dirty="0">
                    <a:cs typeface="Calibri"/>
                  </a:rPr>
                  <a:t>В итоге текстуры содержат неявное обратное </a:t>
                </a:r>
                <a:r>
                  <a:rPr lang="en-US" sz="2000" dirty="0">
                    <a:cs typeface="Calibri"/>
                  </a:rPr>
                  <a:t>sRGB </a:t>
                </a:r>
                <a:r>
                  <a:rPr lang="ru-RU" sz="2000" dirty="0">
                    <a:cs typeface="Calibri"/>
                  </a:rPr>
                  <a:t>преобразование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2.2</m:t>
                            </m:r>
                          </m:den>
                        </m:f>
                      </m:sup>
                    </m:sSup>
                  </m:oMath>
                </a14:m>
                <a:r>
                  <a:rPr lang="ru-RU" sz="2000" dirty="0">
                    <a:cs typeface="Calibri"/>
                  </a:rPr>
                  <a:t>)</a:t>
                </a:r>
              </a:p>
              <a:p>
                <a:r>
                  <a:rPr lang="ru-RU" sz="2000" dirty="0">
                    <a:cs typeface="Calibri"/>
                  </a:rPr>
                  <a:t>Когда мы применяем свое перед выводом на экран, получается, что к текстурам оно применилось дважды</a:t>
                </a:r>
              </a:p>
              <a:p>
                <a:r>
                  <a:rPr lang="ru-RU" sz="2000" dirty="0">
                    <a:cs typeface="Calibri"/>
                  </a:rPr>
                  <a:t>Поэтому при чтении данных из текстур надо применять прямое преобразование</a:t>
                </a:r>
              </a:p>
              <a:p>
                <a:r>
                  <a:rPr lang="ru-RU" sz="2000" dirty="0">
                    <a:cs typeface="Calibri"/>
                  </a:rPr>
                  <a:t>В шейдере это делать нельзя – шейдер получает интерполированное значение текстуры, а значит </a:t>
                </a:r>
                <a:r>
                  <a:rPr lang="ru-RU" sz="2000">
                    <a:cs typeface="Calibri"/>
                  </a:rPr>
                  <a:t>действует </a:t>
                </a:r>
                <a:r>
                  <a:rPr lang="ru-RU" sz="2000">
                    <a:cs typeface="Calibri"/>
                    <a:hlinkClick r:id="rId2" action="ppaction://hlinksldjump"/>
                  </a:rPr>
                  <a:t>правило со слайда 29</a:t>
                </a:r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Надо использовать форматы </a:t>
                </a:r>
                <a:r>
                  <a:rPr lang="en-US" sz="2000" dirty="0">
                    <a:cs typeface="Calibri"/>
                  </a:rPr>
                  <a:t>DXGI </a:t>
                </a:r>
                <a:r>
                  <a:rPr lang="ru-RU" sz="2000" dirty="0">
                    <a:cs typeface="Calibri"/>
                  </a:rPr>
                  <a:t>с суффиксом </a:t>
                </a:r>
                <a:r>
                  <a:rPr lang="en-US" sz="2000" dirty="0">
                    <a:cs typeface="Calibri"/>
                  </a:rPr>
                  <a:t>_SRGB </a:t>
                </a:r>
                <a:r>
                  <a:rPr lang="ru-RU" sz="2000" dirty="0">
                    <a:cs typeface="Calibri"/>
                  </a:rPr>
                  <a:t>для </a:t>
                </a:r>
                <a:r>
                  <a:rPr lang="en-US" sz="2000" dirty="0" err="1">
                    <a:cs typeface="Calibri"/>
                  </a:rPr>
                  <a:t>ShaderResourceView</a:t>
                </a:r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Только для текстур с цветом</a:t>
                </a:r>
                <a:r>
                  <a:rPr lang="en-US" sz="2000" dirty="0">
                    <a:cs typeface="Calibri"/>
                  </a:rPr>
                  <a:t>.</a:t>
                </a:r>
                <a:r>
                  <a:rPr lang="ru-RU" sz="2000" dirty="0">
                    <a:cs typeface="Calibri"/>
                  </a:rPr>
                  <a:t> </a:t>
                </a:r>
                <a:r>
                  <a:rPr lang="en-US" sz="2000" dirty="0">
                    <a:cs typeface="Calibri"/>
                  </a:rPr>
                  <a:t>Normal map</a:t>
                </a:r>
                <a:r>
                  <a:rPr lang="ru-RU" sz="2000" dirty="0">
                    <a:cs typeface="Calibri"/>
                  </a:rPr>
                  <a:t>, </a:t>
                </a:r>
                <a:r>
                  <a:rPr lang="en-US" sz="2000" dirty="0">
                    <a:cs typeface="Calibri"/>
                  </a:rPr>
                  <a:t>specular/roughness</a:t>
                </a:r>
                <a:r>
                  <a:rPr lang="ru-RU" sz="2000" dirty="0">
                    <a:cs typeface="Calibri"/>
                  </a:rPr>
                  <a:t> и прочие, как правило, в линейном пространстве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  <a:blipFill>
                <a:blip r:embed="rId3"/>
                <a:stretch>
                  <a:fillRect l="-586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8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Uncharted 2 Tone</a:t>
            </a:r>
            <a:r>
              <a:rPr lang="ru-RU" dirty="0"/>
              <a:t> </a:t>
            </a:r>
            <a:r>
              <a:rPr lang="en-US" dirty="0"/>
              <a:t>Mapping</a:t>
            </a:r>
            <a:r>
              <a:rPr lang="ru-RU" dirty="0"/>
              <a:t> + </a:t>
            </a:r>
            <a:r>
              <a:rPr lang="en-US" dirty="0"/>
              <a:t>Gamma Correction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3"/>
            <a:ext cx="9367204" cy="7383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Получилось!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22383-0620-4D83-839E-0F17BF962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8689" y="2959200"/>
            <a:ext cx="6055189" cy="361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9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Eye Adaptation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Мгновенное переключение экспозиции удобно в фотоаппарате</a:t>
            </a:r>
          </a:p>
          <a:p>
            <a:r>
              <a:rPr lang="ru-RU" sz="2000" dirty="0">
                <a:cs typeface="Calibri"/>
              </a:rPr>
              <a:t>Однако глаз человека подстраивается под экспозицию не мгновенно</a:t>
            </a:r>
          </a:p>
          <a:p>
            <a:r>
              <a:rPr lang="ru-RU" sz="2000" dirty="0">
                <a:cs typeface="Calibri"/>
              </a:rPr>
              <a:t>В результате при мгновенном переключении мозг может не понять, что произошло (см</a:t>
            </a:r>
            <a:r>
              <a:rPr lang="en-US" sz="2000" dirty="0">
                <a:cs typeface="Calibri"/>
              </a:rPr>
              <a:t>.</a:t>
            </a:r>
            <a:r>
              <a:rPr lang="ru-RU" sz="2000" dirty="0">
                <a:cs typeface="Calibri"/>
              </a:rPr>
              <a:t> видео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  <a:hlinkClick r:id="rId2"/>
              </a:rPr>
              <a:t>ImmediateAutoexposure</a:t>
            </a:r>
            <a:r>
              <a:rPr lang="ru-RU" sz="2000" dirty="0">
                <a:cs typeface="Calibri"/>
              </a:rPr>
              <a:t>) и не увидеть разницу в яркости источников света</a:t>
            </a:r>
          </a:p>
          <a:p>
            <a:r>
              <a:rPr lang="ru-RU" sz="2000" dirty="0">
                <a:cs typeface="Calibri"/>
              </a:rPr>
              <a:t>Добавим эмуляцию адаптации глаза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71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Eye Adaptation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Формула достаточно общепринятая, мы возьмем отсюда </a:t>
                </a:r>
                <a:r>
                  <a:rPr lang="en-US" sz="2000" baseline="30000" dirty="0">
                    <a:cs typeface="Calibri"/>
                    <a:hlinkClick r:id="rId2"/>
                  </a:rPr>
                  <a:t>[4]</a:t>
                </a:r>
                <a:endParaRPr lang="en-US" sz="2000" baseline="30000" dirty="0">
                  <a:cs typeface="Calibri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𝑎𝑑𝑎𝑝𝑡𝑒𝑑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𝑎𝑑𝑎𝑝𝑡𝑒𝑑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𝑎𝑑𝑎𝑝𝑡𝑒𝑑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∗(1 −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Где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значение средней яркости текущего кадра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𝑎𝑑𝑎𝑝𝑡𝑒𝑑</m:t>
                        </m:r>
                      </m:sub>
                    </m:sSub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значение яркости, относительно которого считаем экспозицию для текущего кадра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𝑡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время, прошедшее с предыдущего кадра (в секундах)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регулировка скорости адаптации</a:t>
                </a:r>
              </a:p>
              <a:p>
                <a:pPr lvl="1"/>
                <a:endParaRPr lang="ru-RU" sz="1600" dirty="0">
                  <a:cs typeface="Calibri"/>
                </a:endParaRPr>
              </a:p>
              <a:p>
                <a:pPr lvl="1"/>
                <a:endParaRPr lang="en-US" sz="16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80077"/>
              </a:xfrm>
              <a:blipFill>
                <a:blip r:embed="rId3"/>
                <a:stretch>
                  <a:fillRect l="-586" t="-1458" r="-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87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Eye Adaptation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Теперь мы замечаем, как глаз адаптируется к освещенности (см.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видео </a:t>
            </a:r>
            <a:r>
              <a:rPr lang="en-US" sz="2000" dirty="0" err="1">
                <a:cs typeface="Calibri"/>
                <a:hlinkClick r:id="rId2"/>
              </a:rPr>
              <a:t>EyeAdaptation</a:t>
            </a:r>
            <a:r>
              <a:rPr lang="en-US" sz="2000" dirty="0">
                <a:cs typeface="Calibri"/>
              </a:rPr>
              <a:t>)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Успеваем понять, где яркие части кадра, а где – нет и как они соотносятся между собой</a:t>
            </a:r>
          </a:p>
          <a:p>
            <a:r>
              <a:rPr lang="ru-RU" sz="2000" dirty="0">
                <a:cs typeface="Calibri"/>
              </a:rPr>
              <a:t>Все в целом в динамике выглядит более естественно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2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Как вычислить среднюю яркость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Сделать </a:t>
            </a:r>
            <a:r>
              <a:rPr lang="en-US" sz="2000" dirty="0">
                <a:cs typeface="Calibri"/>
              </a:rPr>
              <a:t>Map() </a:t>
            </a:r>
            <a:r>
              <a:rPr lang="ru-RU" sz="2000" dirty="0">
                <a:cs typeface="Calibri"/>
              </a:rPr>
              <a:t>рендер </a:t>
            </a:r>
            <a:r>
              <a:rPr lang="ru-RU" sz="2000" dirty="0" err="1">
                <a:cs typeface="Calibri"/>
              </a:rPr>
              <a:t>таргету</a:t>
            </a:r>
            <a:r>
              <a:rPr lang="ru-RU" sz="2000" dirty="0">
                <a:cs typeface="Calibri"/>
              </a:rPr>
              <a:t>, получить его данные на </a:t>
            </a:r>
            <a:r>
              <a:rPr lang="en-US" sz="2000" dirty="0">
                <a:cs typeface="Calibri"/>
              </a:rPr>
              <a:t>CPU</a:t>
            </a:r>
            <a:r>
              <a:rPr lang="ru-RU" sz="2000" dirty="0">
                <a:cs typeface="Calibri"/>
              </a:rPr>
              <a:t>, пройти по всем пикселям и посчитать среднюю яркость. Не очень хорошо, потому что </a:t>
            </a:r>
            <a:r>
              <a:rPr lang="en-US" sz="2000" dirty="0">
                <a:cs typeface="Calibri"/>
              </a:rPr>
              <a:t>CPU </a:t>
            </a:r>
            <a:r>
              <a:rPr lang="ru-RU" sz="2000" dirty="0">
                <a:cs typeface="Calibri"/>
              </a:rPr>
              <a:t>придется ждать, пока </a:t>
            </a:r>
            <a:r>
              <a:rPr lang="en-US" sz="2000" dirty="0">
                <a:cs typeface="Calibri"/>
              </a:rPr>
              <a:t>GPU </a:t>
            </a:r>
            <a:r>
              <a:rPr lang="ru-RU" sz="2000" dirty="0">
                <a:cs typeface="Calibri"/>
              </a:rPr>
              <a:t>достроит кадр</a:t>
            </a:r>
          </a:p>
          <a:p>
            <a:r>
              <a:rPr lang="ru-RU" sz="2000" dirty="0">
                <a:cs typeface="Calibri"/>
              </a:rPr>
              <a:t>Посчитать среднее значение при помощи вычислительного шейдера (</a:t>
            </a:r>
            <a:r>
              <a:rPr lang="en-US" sz="2000" dirty="0">
                <a:cs typeface="Calibri"/>
              </a:rPr>
              <a:t>compute shader</a:t>
            </a:r>
            <a:r>
              <a:rPr lang="ru-RU" sz="2000" dirty="0">
                <a:cs typeface="Calibri"/>
              </a:rPr>
              <a:t>)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методом редукции</a:t>
            </a:r>
          </a:p>
          <a:p>
            <a:r>
              <a:rPr lang="ru-RU" sz="2000" dirty="0">
                <a:cs typeface="Calibri"/>
              </a:rPr>
              <a:t>Посчитать в пиксельном шейдере методом последовательного уменьшения текстуры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06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вычислить среднюю яркость в шейдере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3"/>
                <a:ext cx="9367204" cy="1062228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ru-RU" sz="2000" dirty="0">
                    <a:cs typeface="Calibri"/>
                  </a:rPr>
                  <a:t>Найдем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𝑛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такое, что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ru-RU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≤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cs typeface="Calibri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𝑤𝑖𝑑𝑡h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h𝑒𝑖𝑔h𝑡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&amp;&amp;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Calibri"/>
                        </a:rPr>
                        <m:t>min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𝑤𝑖𝑑𝑡h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h𝑒𝑖𝑔h𝑡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То есть, максимальную степень двойки, которая не больше длины и высоты кадра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3"/>
                <a:ext cx="9367204" cy="1062228"/>
              </a:xfrm>
              <a:blipFill>
                <a:blip r:embed="rId2"/>
                <a:stretch>
                  <a:fillRect l="-586" t="-5747" r="-390" b="-28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43A5C9-2001-40AF-BDEF-FF6BF8E4A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63" y="3723134"/>
            <a:ext cx="1524213" cy="857370"/>
          </a:xfrm>
          <a:prstGeom prst="rect">
            <a:avLst/>
          </a:prstGeom>
        </p:spPr>
      </p:pic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0E4FF758-26DA-422C-8923-71429742D598}"/>
              </a:ext>
            </a:extLst>
          </p:cNvPr>
          <p:cNvSpPr/>
          <p:nvPr/>
        </p:nvSpPr>
        <p:spPr>
          <a:xfrm>
            <a:off x="3295650" y="3974019"/>
            <a:ext cx="135255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4CD987C-D513-4457-9671-0BCB01159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74" y="3762195"/>
            <a:ext cx="857370" cy="857370"/>
          </a:xfrm>
          <a:prstGeom prst="rect">
            <a:avLst/>
          </a:prstGeom>
        </p:spPr>
      </p:pic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438BA8C2-6D6F-47FC-A52E-6BCD8ADB5F7B}"/>
              </a:ext>
            </a:extLst>
          </p:cNvPr>
          <p:cNvSpPr/>
          <p:nvPr/>
        </p:nvSpPr>
        <p:spPr>
          <a:xfrm>
            <a:off x="5741718" y="3974019"/>
            <a:ext cx="135255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C682BA9-0653-403D-938A-842E71F49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42" y="3762195"/>
            <a:ext cx="857370" cy="857370"/>
          </a:xfrm>
          <a:prstGeom prst="rect">
            <a:avLst/>
          </a:prstGeom>
        </p:spPr>
      </p:pic>
      <p:sp>
        <p:nvSpPr>
          <p:cNvPr id="17" name="Стрелка: вправо 16">
            <a:extLst>
              <a:ext uri="{FF2B5EF4-FFF2-40B4-BE49-F238E27FC236}">
                <a16:creationId xmlns:a16="http://schemas.microsoft.com/office/drawing/2014/main" id="{5B3C7D66-EF3F-4B97-B63D-29FBAAC4338B}"/>
              </a:ext>
            </a:extLst>
          </p:cNvPr>
          <p:cNvSpPr/>
          <p:nvPr/>
        </p:nvSpPr>
        <p:spPr>
          <a:xfrm>
            <a:off x="8187786" y="3974019"/>
            <a:ext cx="135255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9F59D905-9311-42E5-8D5E-76F1BD6211EF}"/>
              </a:ext>
            </a:extLst>
          </p:cNvPr>
          <p:cNvSpPr/>
          <p:nvPr/>
        </p:nvSpPr>
        <p:spPr>
          <a:xfrm>
            <a:off x="1214168" y="5605969"/>
            <a:ext cx="135255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9663EDF8-5680-4D86-9F12-F480C07FD62B}"/>
              </a:ext>
            </a:extLst>
          </p:cNvPr>
          <p:cNvSpPr/>
          <p:nvPr/>
        </p:nvSpPr>
        <p:spPr>
          <a:xfrm>
            <a:off x="3842409" y="5605969"/>
            <a:ext cx="135255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97C30B77-780A-46CB-8B26-A07147BD2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38" y="5669466"/>
            <a:ext cx="228606" cy="228606"/>
          </a:xfrm>
          <a:prstGeom prst="rect">
            <a:avLst/>
          </a:prstGeom>
        </p:spPr>
      </p:pic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4AC235A1-4620-4B67-A752-8E02D5C912FC}"/>
              </a:ext>
            </a:extLst>
          </p:cNvPr>
          <p:cNvSpPr/>
          <p:nvPr/>
        </p:nvSpPr>
        <p:spPr>
          <a:xfrm>
            <a:off x="5823723" y="5605969"/>
            <a:ext cx="135255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C13BC5E-4140-4FF5-9938-7DF2656D1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6352" y="5686137"/>
            <a:ext cx="195263" cy="1952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58AC51-9C81-4B47-81BB-3EE7EC89291C}"/>
              </a:ext>
            </a:extLst>
          </p:cNvPr>
          <p:cNvSpPr txBox="1"/>
          <p:nvPr/>
        </p:nvSpPr>
        <p:spPr>
          <a:xfrm>
            <a:off x="2040219" y="3355126"/>
            <a:ext cx="7505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6860A4-8B4B-4131-A5FC-21E57E3CAA19}"/>
                  </a:ext>
                </a:extLst>
              </p:cNvPr>
              <p:cNvSpPr txBox="1"/>
              <p:nvPr/>
            </p:nvSpPr>
            <p:spPr>
              <a:xfrm>
                <a:off x="5010939" y="3401506"/>
                <a:ext cx="368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A6860A4-8B4B-4131-A5FC-21E57E3C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939" y="3401506"/>
                <a:ext cx="368040" cy="369332"/>
              </a:xfrm>
              <a:prstGeom prst="rect">
                <a:avLst/>
              </a:prstGeom>
              <a:blipFill>
                <a:blip r:embed="rId8"/>
                <a:stretch>
                  <a:fillRect r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64F3700-E855-494A-B273-B69DD6A55462}"/>
              </a:ext>
            </a:extLst>
          </p:cNvPr>
          <p:cNvSpPr txBox="1"/>
          <p:nvPr/>
        </p:nvSpPr>
        <p:spPr>
          <a:xfrm rot="16200000">
            <a:off x="1085960" y="4002080"/>
            <a:ext cx="7808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height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AE43229-B689-4FBC-B7E0-C27C6648E8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70" y="3937476"/>
            <a:ext cx="428685" cy="428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F36B44-651B-46A4-825B-425D0D667F7E}"/>
                  </a:ext>
                </a:extLst>
              </p:cNvPr>
              <p:cNvSpPr txBox="1"/>
              <p:nvPr/>
            </p:nvSpPr>
            <p:spPr>
              <a:xfrm>
                <a:off x="7457007" y="3426385"/>
                <a:ext cx="368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AF36B44-651B-46A4-825B-425D0D667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007" y="3426385"/>
                <a:ext cx="368040" cy="369332"/>
              </a:xfrm>
              <a:prstGeom prst="rect">
                <a:avLst/>
              </a:prstGeom>
              <a:blipFill>
                <a:blip r:embed="rId10"/>
                <a:stretch>
                  <a:fillRect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2D9D59-62D9-4EDB-9124-95944D4EDEA3}"/>
                  </a:ext>
                </a:extLst>
              </p:cNvPr>
              <p:cNvSpPr txBox="1"/>
              <p:nvPr/>
            </p:nvSpPr>
            <p:spPr>
              <a:xfrm>
                <a:off x="9537685" y="3568400"/>
                <a:ext cx="730779" cy="380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2D9D59-62D9-4EDB-9124-95944D4ED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685" y="3568400"/>
                <a:ext cx="730779" cy="380810"/>
              </a:xfrm>
              <a:prstGeom prst="rect">
                <a:avLst/>
              </a:prstGeom>
              <a:blipFill>
                <a:blip r:embed="rId11"/>
                <a:stretch>
                  <a:fillRect r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E4F15245-D049-4A19-A7CA-A21D531001DB}"/>
              </a:ext>
            </a:extLst>
          </p:cNvPr>
          <p:cNvSpPr txBox="1"/>
          <p:nvPr/>
        </p:nvSpPr>
        <p:spPr>
          <a:xfrm>
            <a:off x="2869844" y="5525353"/>
            <a:ext cx="851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60436A-FBC3-4ACC-A7C8-15629B9CDDEB}"/>
                  </a:ext>
                </a:extLst>
              </p:cNvPr>
              <p:cNvSpPr txBox="1"/>
              <p:nvPr/>
            </p:nvSpPr>
            <p:spPr>
              <a:xfrm>
                <a:off x="5327942" y="5314104"/>
                <a:ext cx="368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260436A-FBC3-4ACC-A7C8-15629B9CD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42" y="5314104"/>
                <a:ext cx="3680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DA5D45-8504-4D3D-8B1E-4339401E1DAD}"/>
                  </a:ext>
                </a:extLst>
              </p:cNvPr>
              <p:cNvSpPr txBox="1"/>
              <p:nvPr/>
            </p:nvSpPr>
            <p:spPr>
              <a:xfrm>
                <a:off x="7289963" y="5340687"/>
                <a:ext cx="368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DA5D45-8504-4D3D-8B1E-4339401E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963" y="5340687"/>
                <a:ext cx="3680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BE2CE0A0-8671-4001-9765-DFAD60ABF9DF}"/>
              </a:ext>
            </a:extLst>
          </p:cNvPr>
          <p:cNvSpPr txBox="1"/>
          <p:nvPr/>
        </p:nvSpPr>
        <p:spPr>
          <a:xfrm>
            <a:off x="3244412" y="3349268"/>
            <a:ext cx="13284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200" dirty="0"/>
              <a:t>Скопировать исходную текстуру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640D28-47C3-4440-A609-3295C9FA5FE0}"/>
              </a:ext>
            </a:extLst>
          </p:cNvPr>
          <p:cNvSpPr txBox="1"/>
          <p:nvPr/>
        </p:nvSpPr>
        <p:spPr>
          <a:xfrm>
            <a:off x="5683004" y="3440196"/>
            <a:ext cx="132843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200" dirty="0"/>
              <a:t>Посчитать </a:t>
            </a:r>
            <a:r>
              <a:rPr lang="en-US" sz="1200" dirty="0"/>
              <a:t>log</a:t>
            </a:r>
            <a:r>
              <a:rPr lang="en-US" sz="1200"/>
              <a:t>(L+1)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63DFC4-597C-480F-AE29-64C823BB57B0}"/>
              </a:ext>
            </a:extLst>
          </p:cNvPr>
          <p:cNvSpPr txBox="1"/>
          <p:nvPr/>
        </p:nvSpPr>
        <p:spPr>
          <a:xfrm>
            <a:off x="8186858" y="3406043"/>
            <a:ext cx="13284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200" dirty="0"/>
              <a:t>Скопировать</a:t>
            </a:r>
          </a:p>
          <a:p>
            <a:pPr algn="ctr"/>
            <a:r>
              <a:rPr lang="ru-RU" sz="1200" dirty="0"/>
              <a:t>в уменьшенную текстуру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BC429B-8586-4938-8C96-6DF13D6DFF03}"/>
              </a:ext>
            </a:extLst>
          </p:cNvPr>
          <p:cNvSpPr txBox="1"/>
          <p:nvPr/>
        </p:nvSpPr>
        <p:spPr>
          <a:xfrm>
            <a:off x="1100478" y="4957659"/>
            <a:ext cx="1328433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ru-RU" sz="1200" dirty="0"/>
              <a:t>Скопировать</a:t>
            </a:r>
          </a:p>
          <a:p>
            <a:pPr algn="ctr"/>
            <a:r>
              <a:rPr lang="ru-RU" sz="1200" dirty="0"/>
              <a:t>в уменьшенную текстуру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316A97-521C-45D8-90F3-121F30D7EBFE}"/>
              </a:ext>
            </a:extLst>
          </p:cNvPr>
          <p:cNvSpPr txBox="1"/>
          <p:nvPr/>
        </p:nvSpPr>
        <p:spPr>
          <a:xfrm>
            <a:off x="3792710" y="4961910"/>
            <a:ext cx="1328433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ru-RU" sz="1200" dirty="0"/>
              <a:t>Скопировать</a:t>
            </a:r>
          </a:p>
          <a:p>
            <a:pPr algn="ctr"/>
            <a:r>
              <a:rPr lang="ru-RU" sz="1200" dirty="0"/>
              <a:t>в уменьшенную текстуру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04786A-74CD-420B-A64A-7957CE7C31A4}"/>
              </a:ext>
            </a:extLst>
          </p:cNvPr>
          <p:cNvSpPr txBox="1"/>
          <p:nvPr/>
        </p:nvSpPr>
        <p:spPr>
          <a:xfrm>
            <a:off x="5765835" y="4947478"/>
            <a:ext cx="1328433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ru-RU" sz="1200" dirty="0"/>
              <a:t>Скопировать</a:t>
            </a:r>
          </a:p>
          <a:p>
            <a:pPr algn="ctr"/>
            <a:r>
              <a:rPr lang="ru-RU" sz="1200" dirty="0"/>
              <a:t>в уменьшенную текстуру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45BE26-3394-4F47-A80C-0B15D69AD503}"/>
              </a:ext>
            </a:extLst>
          </p:cNvPr>
          <p:cNvSpPr txBox="1"/>
          <p:nvPr/>
        </p:nvSpPr>
        <p:spPr>
          <a:xfrm>
            <a:off x="8140700" y="5465762"/>
            <a:ext cx="212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Текстура со средней яркостью</a:t>
            </a:r>
            <a:endParaRPr lang="en-US" dirty="0"/>
          </a:p>
        </p:txBody>
      </p:sp>
      <p:sp>
        <p:nvSpPr>
          <p:cNvPr id="46" name="Стрелка: влево 45">
            <a:extLst>
              <a:ext uri="{FF2B5EF4-FFF2-40B4-BE49-F238E27FC236}">
                <a16:creationId xmlns:a16="http://schemas.microsoft.com/office/drawing/2014/main" id="{97AF29C7-3A45-4FC2-BB53-8666077FEA0F}"/>
              </a:ext>
            </a:extLst>
          </p:cNvPr>
          <p:cNvSpPr/>
          <p:nvPr/>
        </p:nvSpPr>
        <p:spPr>
          <a:xfrm>
            <a:off x="7805037" y="5734952"/>
            <a:ext cx="260350" cy="97632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57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вычислить среднюю яркость в шейдере (</a:t>
            </a:r>
            <a:r>
              <a:rPr lang="en-US" dirty="0"/>
              <a:t>“</a:t>
            </a:r>
            <a:r>
              <a:rPr lang="ru-RU" dirty="0"/>
              <a:t>копирование</a:t>
            </a:r>
            <a:r>
              <a:rPr lang="en-US" dirty="0"/>
              <a:t>”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3"/>
                <a:ext cx="9367204" cy="4089816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en-US" sz="2000" dirty="0" err="1">
                    <a:cs typeface="Calibri"/>
                  </a:rPr>
                  <a:t>OMSetRenderTargets</a:t>
                </a:r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текстура (рендер </a:t>
                </a:r>
                <a:r>
                  <a:rPr lang="ru-RU" sz="2000" dirty="0" err="1">
                    <a:cs typeface="Calibri"/>
                  </a:rPr>
                  <a:t>таргет</a:t>
                </a:r>
                <a:r>
                  <a:rPr lang="ru-RU" sz="2000" dirty="0">
                    <a:cs typeface="Calibri"/>
                  </a:rPr>
                  <a:t>) с разрешением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ru-RU" sz="2000" dirty="0">
                    <a:cs typeface="Calibri"/>
                  </a:rPr>
                  <a:t>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ru-RU" sz="2000" dirty="0">
                  <a:cs typeface="Calibri"/>
                </a:endParaRPr>
              </a:p>
              <a:p>
                <a:r>
                  <a:rPr lang="en-US" sz="2000" dirty="0" err="1">
                    <a:cs typeface="Calibri"/>
                  </a:rPr>
                  <a:t>PSSetShaderResources</a:t>
                </a:r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текстура с разрешением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2000" dirty="0">
                    <a:cs typeface="Calibri"/>
                  </a:rPr>
                  <a:t>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sz="2000" dirty="0">
                    <a:cs typeface="Calibri"/>
                  </a:rPr>
                  <a:t> (предыдущая)</a:t>
                </a:r>
              </a:p>
              <a:p>
                <a:r>
                  <a:rPr lang="en-US" sz="2000" dirty="0" err="1">
                    <a:cs typeface="Calibri"/>
                  </a:rPr>
                  <a:t>RSSetViewports</a:t>
                </a:r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 err="1">
                    <a:cs typeface="Calibri"/>
                  </a:rPr>
                  <a:t>вьюпорт</a:t>
                </a:r>
                <a:r>
                  <a:rPr lang="ru-RU" sz="2000" dirty="0">
                    <a:cs typeface="Calibri"/>
                  </a:rPr>
                  <a:t> с разрешением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ru-RU" sz="2000" dirty="0">
                    <a:cs typeface="Calibri"/>
                  </a:rPr>
                  <a:t> 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ru-RU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Рисуем квадрат с углами (-1</a:t>
                </a:r>
                <a:r>
                  <a:rPr lang="en-US" sz="2000" dirty="0">
                    <a:cs typeface="Calibri"/>
                  </a:rPr>
                  <a:t>, -1</a:t>
                </a:r>
                <a:r>
                  <a:rPr lang="ru-RU" sz="2000" dirty="0">
                    <a:cs typeface="Calibri"/>
                  </a:rPr>
                  <a:t>)</a:t>
                </a:r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:r>
                  <a:rPr lang="en-US" sz="2000" dirty="0">
                    <a:cs typeface="Calibri"/>
                  </a:rPr>
                  <a:t>(1,1)</a:t>
                </a:r>
              </a:p>
              <a:p>
                <a:r>
                  <a:rPr lang="ru-RU" sz="2000" dirty="0">
                    <a:cs typeface="Calibri"/>
                  </a:rPr>
                  <a:t>В пиксельном шейдере</a:t>
                </a:r>
                <a:r>
                  <a:rPr lang="en-US" sz="2000" dirty="0">
                    <a:cs typeface="Calibri"/>
                  </a:rPr>
                  <a:t>: </a:t>
                </a:r>
                <a:r>
                  <a:rPr lang="en-US" sz="2000" dirty="0" err="1">
                    <a:cs typeface="Calibri"/>
                  </a:rPr>
                  <a:t>SV_Position</a:t>
                </a:r>
                <a:r>
                  <a:rPr lang="en-US" sz="2000" dirty="0">
                    <a:cs typeface="Calibri"/>
                  </a:rPr>
                  <a:t>, </a:t>
                </a:r>
                <a:r>
                  <a:rPr lang="en-US" sz="2000" dirty="0" err="1">
                    <a:cs typeface="Calibri"/>
                  </a:rPr>
                  <a:t>xy</a:t>
                </a:r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координаты центра пикселя</a:t>
                </a:r>
              </a:p>
              <a:p>
                <a:r>
                  <a:rPr lang="ru-RU" sz="2000" dirty="0">
                    <a:cs typeface="Calibri"/>
                  </a:rPr>
                  <a:t>Если поделить на разрешение рендер </a:t>
                </a:r>
                <a:r>
                  <a:rPr lang="ru-RU" sz="2000" dirty="0" err="1">
                    <a:cs typeface="Calibri"/>
                  </a:rPr>
                  <a:t>таргета</a:t>
                </a:r>
                <a:r>
                  <a:rPr lang="ru-RU" sz="2000" dirty="0">
                    <a:cs typeface="Calibri"/>
                  </a:rPr>
                  <a:t> – нормализованные координаты, можно использовать для выборки значения из текстуры</a:t>
                </a:r>
              </a:p>
              <a:p>
                <a:r>
                  <a:rPr lang="ru-RU" sz="2000" dirty="0">
                    <a:cs typeface="Calibri"/>
                  </a:rPr>
                  <a:t>Попадет на границу 4 пикселей в текстуре (поскольку она ровно в 2 раза больше)</a:t>
                </a:r>
              </a:p>
              <a:p>
                <a:r>
                  <a:rPr lang="ru-RU" sz="2000" dirty="0">
                    <a:cs typeface="Calibri"/>
                  </a:rPr>
                  <a:t>Если настройка фильтрации в</a:t>
                </a:r>
                <a:r>
                  <a:rPr lang="en-US" sz="2000" dirty="0">
                    <a:cs typeface="Calibri"/>
                  </a:rPr>
                  <a:t> sampler state - 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D3D11_FILTER_MIN_MAG_MIP_LINEAR</a:t>
                </a:r>
                <a:r>
                  <a:rPr kumimoji="0" lang="ru-RU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то получим среднее значение этих четырех пикселей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endParaRPr lang="ru-RU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3"/>
                <a:ext cx="9367204" cy="4089816"/>
              </a:xfrm>
              <a:blipFill>
                <a:blip r:embed="rId2"/>
                <a:stretch>
                  <a:fillRect l="-586" t="-1192" r="-976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0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Заключение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3"/>
            <a:ext cx="9367204" cy="408981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000" dirty="0">
                <a:cs typeface="Calibri"/>
              </a:rPr>
              <a:t>Для реалистичного изображения, </a:t>
            </a:r>
            <a:r>
              <a:rPr lang="ru-RU" sz="2000">
                <a:cs typeface="Calibri"/>
              </a:rPr>
              <a:t>нужно уметь </a:t>
            </a:r>
            <a:r>
              <a:rPr lang="ru-RU" sz="2000" dirty="0">
                <a:cs typeface="Calibri"/>
              </a:rPr>
              <a:t>работать с реалистичным освещением</a:t>
            </a:r>
          </a:p>
          <a:p>
            <a:r>
              <a:rPr lang="ru-RU" sz="2000" dirty="0">
                <a:cs typeface="Calibri"/>
              </a:rPr>
              <a:t>Для этого используем формат рендер </a:t>
            </a:r>
            <a:r>
              <a:rPr lang="ru-RU" sz="2000" dirty="0" err="1">
                <a:cs typeface="Calibri"/>
              </a:rPr>
              <a:t>таргета</a:t>
            </a:r>
            <a:r>
              <a:rPr lang="ru-RU" sz="2000" dirty="0">
                <a:cs typeface="Calibri"/>
              </a:rPr>
              <a:t> со значениями с плавающей запятой (</a:t>
            </a:r>
            <a:r>
              <a:rPr lang="en-US" sz="2000" dirty="0">
                <a:cs typeface="Calibri"/>
              </a:rPr>
              <a:t>HDR</a:t>
            </a:r>
            <a:r>
              <a:rPr lang="ru-RU" sz="2000" dirty="0">
                <a:cs typeface="Calibri"/>
              </a:rPr>
              <a:t>)</a:t>
            </a:r>
          </a:p>
          <a:p>
            <a:r>
              <a:rPr lang="ru-RU" sz="2000" dirty="0">
                <a:cs typeface="Calibri"/>
              </a:rPr>
              <a:t>Для перевода в обычный формат используем </a:t>
            </a:r>
            <a:r>
              <a:rPr lang="en-US" sz="2000" dirty="0">
                <a:cs typeface="Calibri"/>
              </a:rPr>
              <a:t>tone mapping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Алгоритм </a:t>
            </a:r>
            <a:r>
              <a:rPr lang="en-US" sz="2000" dirty="0">
                <a:cs typeface="Calibri"/>
              </a:rPr>
              <a:t>tone mapping </a:t>
            </a:r>
            <a:r>
              <a:rPr lang="ru-RU" sz="2000" dirty="0">
                <a:cs typeface="Calibri"/>
              </a:rPr>
              <a:t>позаимствуем у фото- и видеотехники =)</a:t>
            </a:r>
          </a:p>
          <a:p>
            <a:r>
              <a:rPr lang="ru-RU" sz="2000" dirty="0">
                <a:cs typeface="Calibri"/>
              </a:rPr>
              <a:t>Учтем </a:t>
            </a:r>
            <a:r>
              <a:rPr lang="en-US" sz="2000" dirty="0">
                <a:cs typeface="Calibri"/>
              </a:rPr>
              <a:t>sRGB </a:t>
            </a:r>
            <a:r>
              <a:rPr lang="ru-RU" sz="2000" dirty="0">
                <a:cs typeface="Calibri"/>
              </a:rPr>
              <a:t>эффект</a:t>
            </a:r>
          </a:p>
          <a:p>
            <a:r>
              <a:rPr lang="ru-RU" sz="2000" dirty="0">
                <a:cs typeface="Calibri"/>
              </a:rPr>
              <a:t>Добавим адаптацию глаз для того, чтобы было лучше понятно, как и почему меняется картинка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9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“</a:t>
            </a:r>
            <a:r>
              <a:rPr lang="ru-RU" dirty="0">
                <a:ea typeface="+mj-lt"/>
                <a:cs typeface="+mj-lt"/>
              </a:rPr>
              <a:t>Засветка</a:t>
            </a:r>
            <a:r>
              <a:rPr lang="en-US" dirty="0">
                <a:ea typeface="+mj-lt"/>
                <a:cs typeface="+mj-lt"/>
              </a:rPr>
              <a:t>”</a:t>
            </a:r>
            <a:r>
              <a:rPr lang="ru-RU" dirty="0">
                <a:ea typeface="+mj-lt"/>
                <a:cs typeface="+mj-lt"/>
              </a:rPr>
              <a:t> текстур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766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cs typeface="Calibri" panose="020F0502020204030204"/>
              </a:rPr>
              <a:t>Три источника света интенсивностью 1.0, в местах пересечения детали текстуры неразличимы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5CEB1-367D-46B0-BE45-043A7B51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7292" y="2943225"/>
            <a:ext cx="6177414" cy="36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10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Список источников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  <a:hlinkClick r:id="rId2"/>
              </a:rPr>
              <a:t>Photographic Tone Reproduction for Digital Images, </a:t>
            </a:r>
            <a:r>
              <a:rPr lang="en-US" sz="2000" i="1" dirty="0">
                <a:cs typeface="Calibri"/>
                <a:hlinkClick r:id="rId2"/>
              </a:rPr>
              <a:t>Erik Reinhard et al.</a:t>
            </a:r>
            <a:endParaRPr lang="ru-RU" sz="2000" i="1" dirty="0">
              <a:cs typeface="Calibri"/>
            </a:endParaRPr>
          </a:p>
          <a:p>
            <a:r>
              <a:rPr lang="en-US" sz="2000" dirty="0">
                <a:cs typeface="Calibri"/>
                <a:hlinkClick r:id="rId3"/>
              </a:rPr>
              <a:t>Perceptual Effects in Real-time Tone Mapping</a:t>
            </a:r>
            <a:r>
              <a:rPr lang="en-US" sz="2000" i="1" dirty="0">
                <a:cs typeface="Calibri"/>
                <a:hlinkClick r:id="rId3"/>
              </a:rPr>
              <a:t>, Grzegorz Krawczyk et al.</a:t>
            </a:r>
            <a:endParaRPr lang="ru-RU" sz="2000" i="1" dirty="0">
              <a:cs typeface="Calibri"/>
            </a:endParaRPr>
          </a:p>
          <a:p>
            <a:r>
              <a:rPr lang="en-US" sz="2000" dirty="0">
                <a:cs typeface="Calibri"/>
                <a:hlinkClick r:id="rId4"/>
              </a:rPr>
              <a:t>Filmic </a:t>
            </a:r>
            <a:r>
              <a:rPr lang="en-US" sz="2000" dirty="0" err="1">
                <a:cs typeface="Calibri"/>
                <a:hlinkClick r:id="rId4"/>
              </a:rPr>
              <a:t>Tonemapping</a:t>
            </a:r>
            <a:r>
              <a:rPr lang="en-US" sz="2000" dirty="0">
                <a:cs typeface="Calibri"/>
                <a:hlinkClick r:id="rId4"/>
              </a:rPr>
              <a:t> Operators</a:t>
            </a:r>
            <a:r>
              <a:rPr lang="en-US" sz="2000" i="1" dirty="0">
                <a:cs typeface="Calibri"/>
                <a:hlinkClick r:id="rId4"/>
              </a:rPr>
              <a:t>, John </a:t>
            </a:r>
            <a:r>
              <a:rPr lang="en-US" sz="2000" i="1" dirty="0" err="1">
                <a:cs typeface="Calibri"/>
                <a:hlinkClick r:id="rId4"/>
              </a:rPr>
              <a:t>Hable</a:t>
            </a:r>
            <a:endParaRPr lang="ru-RU" sz="2000" i="1" dirty="0">
              <a:cs typeface="Calibri"/>
            </a:endParaRPr>
          </a:p>
          <a:p>
            <a:r>
              <a:rPr lang="en-US" sz="2000" dirty="0">
                <a:cs typeface="Calibri"/>
                <a:hlinkClick r:id="rId5"/>
              </a:rPr>
              <a:t>Automatic Exposure</a:t>
            </a:r>
            <a:r>
              <a:rPr lang="en-US" sz="2000" i="1" dirty="0">
                <a:cs typeface="Calibri"/>
                <a:hlinkClick r:id="rId5"/>
              </a:rPr>
              <a:t>, Krzysztof </a:t>
            </a:r>
            <a:r>
              <a:rPr lang="en-US" sz="2000" i="1" dirty="0" err="1">
                <a:cs typeface="Calibri"/>
                <a:hlinkClick r:id="rId5"/>
              </a:rPr>
              <a:t>Narkowicz</a:t>
            </a:r>
            <a:endParaRPr lang="en-US" sz="2000" i="1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36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Реализовать в своем приложении навигацию камеры: мышкой с зажатой кнопкой крутить, </a:t>
            </a:r>
            <a:r>
              <a:rPr lang="en-US" sz="2000" dirty="0">
                <a:cs typeface="Calibri"/>
              </a:rPr>
              <a:t>WASD </a:t>
            </a:r>
            <a:r>
              <a:rPr lang="ru-RU" sz="2000" dirty="0">
                <a:cs typeface="Calibri"/>
              </a:rPr>
              <a:t>или стрелочки – двигать точку, на которую камера смотрит</a:t>
            </a:r>
          </a:p>
          <a:p>
            <a:r>
              <a:rPr lang="ru-RU" sz="2000" dirty="0">
                <a:cs typeface="Calibri"/>
              </a:rPr>
              <a:t>Реализовать три источника света типа </a:t>
            </a:r>
            <a:r>
              <a:rPr lang="en-US" sz="2000" dirty="0">
                <a:cs typeface="Calibri"/>
              </a:rPr>
              <a:t>point</a:t>
            </a:r>
            <a:r>
              <a:rPr lang="ru-RU" sz="2000" dirty="0">
                <a:cs typeface="Calibri"/>
              </a:rPr>
              <a:t>, чтобы они светили на геометрию и пересекались между собой, добавить возможность переключать яркость источников света между значениями 1, 10, 100</a:t>
            </a:r>
          </a:p>
          <a:p>
            <a:r>
              <a:rPr lang="ru-RU" sz="2000" dirty="0">
                <a:cs typeface="Calibri"/>
              </a:rPr>
              <a:t>Реализовать поддержку </a:t>
            </a:r>
            <a:r>
              <a:rPr lang="en-US" sz="2000" dirty="0">
                <a:cs typeface="Calibri"/>
              </a:rPr>
              <a:t>HDR </a:t>
            </a:r>
            <a:r>
              <a:rPr lang="ru-RU" sz="2000" dirty="0">
                <a:cs typeface="Calibri"/>
              </a:rPr>
              <a:t>при отрисовке сцены и алгоритм </a:t>
            </a:r>
            <a:r>
              <a:rPr lang="en-US" sz="2000" dirty="0">
                <a:cs typeface="Calibri"/>
              </a:rPr>
              <a:t>tone mapping</a:t>
            </a:r>
            <a:r>
              <a:rPr lang="ru-RU" sz="2000" dirty="0">
                <a:cs typeface="Calibri"/>
              </a:rPr>
              <a:t>: вычисление средней яркости </a:t>
            </a:r>
            <a:r>
              <a:rPr lang="en-US" sz="2000" dirty="0">
                <a:cs typeface="Calibri"/>
              </a:rPr>
              <a:t>HDR </a:t>
            </a:r>
            <a:r>
              <a:rPr lang="ru-RU" sz="2000" dirty="0">
                <a:cs typeface="Calibri"/>
              </a:rPr>
              <a:t>изображения</a:t>
            </a:r>
            <a:r>
              <a:rPr lang="en-US" sz="2000" dirty="0">
                <a:cs typeface="Calibri"/>
              </a:rPr>
              <a:t> (</a:t>
            </a:r>
            <a:r>
              <a:rPr lang="ru-RU" sz="2000" dirty="0">
                <a:cs typeface="Calibri"/>
              </a:rPr>
              <a:t>через уменьшение текстур</a:t>
            </a:r>
            <a:r>
              <a:rPr lang="en-US" sz="2000" dirty="0">
                <a:cs typeface="Calibri"/>
              </a:rPr>
              <a:t>)</a:t>
            </a:r>
            <a:r>
              <a:rPr lang="ru-RU" sz="2000" dirty="0">
                <a:cs typeface="Calibri"/>
              </a:rPr>
              <a:t>, вычисление экспозиции, применение </a:t>
            </a:r>
            <a:r>
              <a:rPr lang="en-US" sz="2000" dirty="0">
                <a:cs typeface="Calibri"/>
              </a:rPr>
              <a:t>Uncharted2 </a:t>
            </a:r>
            <a:r>
              <a:rPr lang="ru-RU" sz="2000" dirty="0">
                <a:cs typeface="Calibri"/>
              </a:rPr>
              <a:t>для перевода в </a:t>
            </a:r>
            <a:r>
              <a:rPr lang="en-US" sz="2000" dirty="0">
                <a:cs typeface="Calibri"/>
              </a:rPr>
              <a:t>LDR </a:t>
            </a:r>
            <a:r>
              <a:rPr lang="ru-RU" sz="2000" dirty="0">
                <a:cs typeface="Calibri"/>
              </a:rPr>
              <a:t>и вывода на экран. </a:t>
            </a:r>
          </a:p>
          <a:p>
            <a:r>
              <a:rPr lang="ru-RU" sz="2000" dirty="0">
                <a:cs typeface="Calibri"/>
              </a:rPr>
              <a:t>Реализовать </a:t>
            </a:r>
            <a:r>
              <a:rPr lang="en-US" sz="2000" dirty="0">
                <a:cs typeface="Calibri"/>
              </a:rPr>
              <a:t>Eye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1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Задание, как можно разделить задачи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80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>
                <a:cs typeface="Calibri"/>
              </a:rPr>
              <a:t>Навигация + </a:t>
            </a:r>
            <a:r>
              <a:rPr lang="ru-RU" sz="2000" dirty="0">
                <a:cs typeface="Calibri"/>
              </a:rPr>
              <a:t>источники света</a:t>
            </a:r>
          </a:p>
          <a:p>
            <a:r>
              <a:rPr lang="ru-RU" sz="2000" dirty="0">
                <a:cs typeface="Calibri"/>
              </a:rPr>
              <a:t>Вычисление средней яркости</a:t>
            </a:r>
          </a:p>
          <a:p>
            <a:r>
              <a:rPr lang="ru-RU" sz="2000" dirty="0">
                <a:cs typeface="Calibri"/>
              </a:rPr>
              <a:t>Применение </a:t>
            </a:r>
            <a:r>
              <a:rPr lang="en-US" sz="2000" dirty="0">
                <a:cs typeface="Calibri"/>
              </a:rPr>
              <a:t>tone mapping </a:t>
            </a:r>
            <a:r>
              <a:rPr lang="ru-RU" sz="2000" dirty="0">
                <a:cs typeface="Calibri"/>
              </a:rPr>
              <a:t>и </a:t>
            </a:r>
            <a:r>
              <a:rPr lang="en-US" sz="2000" dirty="0">
                <a:cs typeface="Calibri"/>
              </a:rPr>
              <a:t>eye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8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“</a:t>
            </a:r>
            <a:r>
              <a:rPr lang="ru-RU" dirty="0">
                <a:ea typeface="+mj-lt"/>
                <a:cs typeface="+mj-lt"/>
              </a:rPr>
              <a:t>Засветка</a:t>
            </a:r>
            <a:r>
              <a:rPr lang="en-US" dirty="0">
                <a:ea typeface="+mj-lt"/>
                <a:cs typeface="+mj-lt"/>
              </a:rPr>
              <a:t>”</a:t>
            </a:r>
            <a:r>
              <a:rPr lang="ru-RU" dirty="0">
                <a:ea typeface="+mj-lt"/>
                <a:cs typeface="+mj-lt"/>
              </a:rPr>
              <a:t> текстур</a:t>
            </a:r>
            <a:endParaRPr lang="en-US" dirty="0" err="1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Детали текстуры теряются из-за слишком больших значений яркости света в пикселях</a:t>
            </a:r>
          </a:p>
          <a:p>
            <a:pPr lvl="1"/>
            <a:r>
              <a:rPr lang="en-US" sz="2000" dirty="0">
                <a:cs typeface="Calibri"/>
              </a:rPr>
              <a:t>max(</a:t>
            </a:r>
            <a:r>
              <a:rPr lang="ru-RU" sz="2000" dirty="0">
                <a:solidFill>
                  <a:srgbClr val="00B050"/>
                </a:solidFill>
                <a:cs typeface="Calibri"/>
              </a:rPr>
              <a:t>0.7</a:t>
            </a:r>
            <a:r>
              <a:rPr lang="ru-RU" sz="2000" dirty="0">
                <a:cs typeface="Calibri"/>
              </a:rPr>
              <a:t> * </a:t>
            </a:r>
            <a:r>
              <a:rPr lang="en-US" sz="2000" dirty="0">
                <a:cs typeface="Calibri"/>
              </a:rPr>
              <a:t>3.0, 1.0) == 1.0</a:t>
            </a:r>
          </a:p>
          <a:p>
            <a:pPr lvl="1"/>
            <a:r>
              <a:rPr lang="en-US" sz="2000" dirty="0">
                <a:cs typeface="Calibri"/>
              </a:rPr>
              <a:t>max(</a:t>
            </a:r>
            <a:r>
              <a:rPr lang="ru-RU" sz="2000" dirty="0">
                <a:solidFill>
                  <a:srgbClr val="00B050"/>
                </a:solidFill>
                <a:cs typeface="Calibri"/>
              </a:rPr>
              <a:t>0.</a:t>
            </a:r>
            <a:r>
              <a:rPr lang="en-US" sz="2000" dirty="0">
                <a:solidFill>
                  <a:srgbClr val="00B050"/>
                </a:solidFill>
                <a:cs typeface="Calibri"/>
              </a:rPr>
              <a:t>4</a:t>
            </a:r>
            <a:r>
              <a:rPr lang="ru-RU" sz="2000" dirty="0">
                <a:cs typeface="Calibri"/>
              </a:rPr>
              <a:t> * </a:t>
            </a:r>
            <a:r>
              <a:rPr lang="en-US" sz="2000" dirty="0">
                <a:cs typeface="Calibri"/>
              </a:rPr>
              <a:t>3.0, 1.0) == 1.0</a:t>
            </a:r>
          </a:p>
          <a:p>
            <a:pPr lvl="1"/>
            <a:r>
              <a:rPr lang="en-US" sz="2000" dirty="0">
                <a:cs typeface="Calibri"/>
              </a:rPr>
              <a:t>max(</a:t>
            </a:r>
            <a:r>
              <a:rPr lang="ru-RU" sz="2000" dirty="0">
                <a:solidFill>
                  <a:srgbClr val="00B050"/>
                </a:solidFill>
                <a:cs typeface="Calibri"/>
              </a:rPr>
              <a:t>0.</a:t>
            </a:r>
            <a:r>
              <a:rPr lang="en-US" sz="2000" dirty="0">
                <a:solidFill>
                  <a:srgbClr val="00B050"/>
                </a:solidFill>
                <a:cs typeface="Calibri"/>
              </a:rPr>
              <a:t>9</a:t>
            </a:r>
            <a:r>
              <a:rPr lang="ru-RU" sz="2000" dirty="0">
                <a:cs typeface="Calibri"/>
              </a:rPr>
              <a:t> * </a:t>
            </a:r>
            <a:r>
              <a:rPr lang="en-US" sz="2000" dirty="0">
                <a:cs typeface="Calibri"/>
              </a:rPr>
              <a:t>3.0, 1.0) == 1.0</a:t>
            </a:r>
            <a:endParaRPr lang="ru-RU" sz="2000" dirty="0">
              <a:cs typeface="Calibri"/>
            </a:endParaRPr>
          </a:p>
          <a:p>
            <a:r>
              <a:rPr lang="ru-RU" sz="2400" dirty="0">
                <a:cs typeface="Calibri"/>
              </a:rPr>
              <a:t>Все значения стали одинаковыми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Как решать?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Можно понизить интенсивность всех источников света, чтобы сумма никогда не была больше 1.0</a:t>
            </a:r>
          </a:p>
          <a:p>
            <a:pPr lvl="1"/>
            <a:r>
              <a:rPr lang="ru-RU" sz="2000" dirty="0">
                <a:cs typeface="Calibri"/>
              </a:rPr>
              <a:t>А если это невозможно гарантировать? Источники света могут добавляться на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лету и, сколько их всего может быть, заранее неизвестно</a:t>
            </a:r>
          </a:p>
          <a:p>
            <a:pPr lvl="1"/>
            <a:r>
              <a:rPr lang="ru-RU" sz="2000" dirty="0">
                <a:cs typeface="Calibri"/>
              </a:rPr>
              <a:t>А что делать если есть очень яркий (Солнце) и не яркие по сравнению с ним (факел, фонарик, настольная лампа) источники света? Сцены без Солнца будут очень темными</a:t>
            </a:r>
          </a:p>
          <a:p>
            <a:r>
              <a:rPr lang="ru-RU" sz="2400" b="1" dirty="0">
                <a:cs typeface="Calibri"/>
              </a:rPr>
              <a:t>Не годится =(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Как решать?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Можно использовать при отрисовке сцены формат рендер таргета, допускающий хранение значений больше чем 1.0: </a:t>
            </a:r>
            <a:r>
              <a:rPr lang="en-US" sz="2000" dirty="0">
                <a:cs typeface="Calibri"/>
              </a:rPr>
              <a:t>DXGI_FORMAT_R32G32B32A32_FLOAT</a:t>
            </a:r>
            <a:r>
              <a:rPr lang="ru-RU" sz="2000" dirty="0">
                <a:cs typeface="Calibri"/>
              </a:rPr>
              <a:t>, </a:t>
            </a:r>
            <a:r>
              <a:rPr lang="en-US" sz="2000" dirty="0">
                <a:cs typeface="Calibri"/>
              </a:rPr>
              <a:t>DXGI_FORMAT_R</a:t>
            </a:r>
            <a:r>
              <a:rPr lang="ru-RU" sz="2000" dirty="0">
                <a:cs typeface="Calibri"/>
              </a:rPr>
              <a:t>16</a:t>
            </a:r>
            <a:r>
              <a:rPr lang="en-US" sz="2000" dirty="0">
                <a:cs typeface="Calibri"/>
              </a:rPr>
              <a:t>G</a:t>
            </a:r>
            <a:r>
              <a:rPr lang="ru-RU" sz="2000" dirty="0">
                <a:cs typeface="Calibri"/>
              </a:rPr>
              <a:t>16</a:t>
            </a:r>
            <a:r>
              <a:rPr lang="en-US" sz="2000" dirty="0">
                <a:cs typeface="Calibri"/>
              </a:rPr>
              <a:t>B</a:t>
            </a:r>
            <a:r>
              <a:rPr lang="ru-RU" sz="2000" dirty="0">
                <a:cs typeface="Calibri"/>
              </a:rPr>
              <a:t>16</a:t>
            </a:r>
            <a:r>
              <a:rPr lang="en-US" sz="2000" dirty="0">
                <a:cs typeface="Calibri"/>
              </a:rPr>
              <a:t>A</a:t>
            </a:r>
            <a:r>
              <a:rPr lang="ru-RU" sz="2000" dirty="0">
                <a:cs typeface="Calibri"/>
              </a:rPr>
              <a:t>16</a:t>
            </a:r>
            <a:r>
              <a:rPr lang="en-US" sz="2000" dirty="0">
                <a:cs typeface="Calibri"/>
              </a:rPr>
              <a:t>_FLOAT</a:t>
            </a:r>
            <a:r>
              <a:rPr lang="ru-RU" sz="2000" dirty="0">
                <a:cs typeface="Calibri"/>
              </a:rPr>
              <a:t>, </a:t>
            </a:r>
            <a:r>
              <a:rPr lang="en-US" sz="2000" dirty="0">
                <a:cs typeface="Calibri"/>
              </a:rPr>
              <a:t>DXGI_FORMAT_R</a:t>
            </a:r>
            <a:r>
              <a:rPr lang="ru-RU" sz="2000" dirty="0">
                <a:cs typeface="Calibri"/>
              </a:rPr>
              <a:t>11</a:t>
            </a:r>
            <a:r>
              <a:rPr lang="en-US" sz="2000" dirty="0">
                <a:cs typeface="Calibri"/>
              </a:rPr>
              <a:t>G</a:t>
            </a:r>
            <a:r>
              <a:rPr lang="ru-RU" sz="2000" dirty="0">
                <a:cs typeface="Calibri"/>
              </a:rPr>
              <a:t>11</a:t>
            </a:r>
            <a:r>
              <a:rPr lang="en-US" sz="2000" dirty="0">
                <a:cs typeface="Calibri"/>
              </a:rPr>
              <a:t>B</a:t>
            </a:r>
            <a:r>
              <a:rPr lang="ru-RU" sz="2000" dirty="0">
                <a:cs typeface="Calibri"/>
              </a:rPr>
              <a:t>10</a:t>
            </a:r>
            <a:r>
              <a:rPr lang="en-US" sz="2000" dirty="0">
                <a:cs typeface="Calibri"/>
              </a:rPr>
              <a:t>_FLOAT</a:t>
            </a:r>
            <a:r>
              <a:rPr lang="ru-RU" sz="2000" dirty="0">
                <a:cs typeface="Calibri"/>
              </a:rPr>
              <a:t>, </a:t>
            </a:r>
            <a:r>
              <a:rPr lang="en-US" sz="2000" dirty="0" err="1">
                <a:cs typeface="Calibri"/>
              </a:rPr>
              <a:t>etc</a:t>
            </a:r>
            <a:endParaRPr lang="en-US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Перед выводом на экран перевести из этого формата в обычный </a:t>
            </a:r>
            <a:r>
              <a:rPr lang="en-US" sz="2000" dirty="0">
                <a:cs typeface="Calibri"/>
              </a:rPr>
              <a:t>DXGI_FORMAT_R8G8B8A8_UNORM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Если изображение состоит из неограниченных значений, то мы говорим, что оно представлено в </a:t>
            </a:r>
            <a:r>
              <a:rPr lang="en-US" sz="2000" b="1" dirty="0">
                <a:cs typeface="Calibri"/>
              </a:rPr>
              <a:t>HDR (High Dynamic Range)</a:t>
            </a:r>
            <a:r>
              <a:rPr lang="ru-RU" sz="2000" dirty="0">
                <a:cs typeface="Calibri"/>
              </a:rPr>
              <a:t>, если из нормализованных – </a:t>
            </a:r>
            <a:r>
              <a:rPr lang="en-US" sz="2000" b="1" dirty="0">
                <a:cs typeface="Calibri"/>
              </a:rPr>
              <a:t>LDR</a:t>
            </a:r>
            <a:r>
              <a:rPr lang="ru-RU" sz="2000" b="1" dirty="0">
                <a:cs typeface="Calibri"/>
              </a:rPr>
              <a:t> </a:t>
            </a:r>
            <a:r>
              <a:rPr lang="en-US" sz="2000" b="1" dirty="0">
                <a:cs typeface="Calibri"/>
              </a:rPr>
              <a:t>(Low Dynamic Range)</a:t>
            </a:r>
            <a:r>
              <a:rPr lang="ru-RU" sz="2000" dirty="0">
                <a:cs typeface="Calibri"/>
              </a:rPr>
              <a:t>, процесс перехода от первого ко второму – </a:t>
            </a:r>
            <a:r>
              <a:rPr lang="en-US" sz="2000" b="1" dirty="0">
                <a:cs typeface="Calibri"/>
              </a:rPr>
              <a:t>tone</a:t>
            </a:r>
            <a:r>
              <a:rPr lang="ru-RU" sz="2000" b="1" dirty="0">
                <a:cs typeface="Calibri"/>
              </a:rPr>
              <a:t> </a:t>
            </a:r>
            <a:r>
              <a:rPr lang="en-US" sz="2000" b="1" dirty="0">
                <a:cs typeface="Calibri"/>
              </a:rPr>
              <a:t>mapping</a:t>
            </a:r>
          </a:p>
          <a:p>
            <a:r>
              <a:rPr lang="ru-RU" sz="2000" dirty="0">
                <a:cs typeface="Calibri"/>
              </a:rPr>
              <a:t>Основной вопрос: а как этот </a:t>
            </a:r>
            <a:r>
              <a:rPr lang="en-US" sz="2000" b="1" dirty="0">
                <a:cs typeface="Calibri"/>
              </a:rPr>
              <a:t>tone</a:t>
            </a:r>
            <a:r>
              <a:rPr lang="ru-RU" sz="2000" b="1" dirty="0">
                <a:cs typeface="Calibri"/>
              </a:rPr>
              <a:t> </a:t>
            </a:r>
            <a:r>
              <a:rPr lang="en-US" sz="2000" b="1" dirty="0">
                <a:cs typeface="Calibri"/>
              </a:rPr>
              <a:t>mapping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сделать?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6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Tone</a:t>
            </a:r>
            <a:r>
              <a:rPr lang="ru-RU" dirty="0"/>
              <a:t> </a:t>
            </a:r>
            <a:r>
              <a:rPr lang="en-US" dirty="0"/>
              <a:t>Mapping: </a:t>
            </a:r>
            <a:r>
              <a:rPr lang="ru-RU" dirty="0"/>
              <a:t>нормализация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8193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Соберем все значения из рендер </a:t>
            </a:r>
            <a:r>
              <a:rPr lang="ru-RU" sz="2000" dirty="0" err="1">
                <a:cs typeface="Calibri"/>
              </a:rPr>
              <a:t>таргета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Найдем максимальное среди всех, и каждый пиксель на него поделим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023BD-1473-4477-A6FD-9999804B9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9315" y="2958949"/>
            <a:ext cx="6055297" cy="3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75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Tone Mapping: </a:t>
            </a:r>
            <a:r>
              <a:rPr lang="ru-RU" dirty="0"/>
              <a:t>нормализация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5064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ru-RU" sz="2200" dirty="0">
                <a:cs typeface="Calibri"/>
              </a:rPr>
              <a:t>Работает, но если один из источников</a:t>
            </a:r>
            <a:r>
              <a:rPr lang="en-US" sz="2200" dirty="0">
                <a:cs typeface="Calibri"/>
              </a:rPr>
              <a:t> </a:t>
            </a:r>
            <a:r>
              <a:rPr lang="ru-RU" sz="2200" dirty="0">
                <a:cs typeface="Calibri"/>
              </a:rPr>
              <a:t>ярче хотя бы в 10 раз, остальные почти не видны</a:t>
            </a:r>
          </a:p>
          <a:p>
            <a:r>
              <a:rPr lang="ru-RU" sz="2200" dirty="0">
                <a:cs typeface="Calibri"/>
              </a:rPr>
              <a:t>Вывод – простое линейное преобразование не подходит, нужно нелинейное</a:t>
            </a:r>
            <a:endParaRPr lang="en-US" sz="2200" dirty="0">
              <a:cs typeface="Calibri"/>
            </a:endParaRPr>
          </a:p>
          <a:p>
            <a:endParaRPr lang="ru-RU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F9FED-6C5F-49F9-BAAB-6CE2E5107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0424" y="3063590"/>
            <a:ext cx="5873647" cy="35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8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2759</TotalTime>
  <Words>2331</Words>
  <Application>Microsoft Office PowerPoint</Application>
  <PresentationFormat>Широкоэкранный</PresentationFormat>
  <Paragraphs>266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Consolas</vt:lpstr>
      <vt:lpstr>office theme</vt:lpstr>
      <vt:lpstr>Глава 2. HDR и Tone Mapping</vt:lpstr>
      <vt:lpstr>Суть проблемы</vt:lpstr>
      <vt:lpstr>Суть проблемы</vt:lpstr>
      <vt:lpstr>“Засветка” текстур</vt:lpstr>
      <vt:lpstr>“Засветка” текстур</vt:lpstr>
      <vt:lpstr>Как решать?</vt:lpstr>
      <vt:lpstr>Как решать?</vt:lpstr>
      <vt:lpstr>Tone Mapping: нормализация</vt:lpstr>
      <vt:lpstr>Tone Mapping: нормализация</vt:lpstr>
      <vt:lpstr>Tone Mapping: нормализация</vt:lpstr>
      <vt:lpstr>Tone Mapping: простой нелинейный оператор</vt:lpstr>
      <vt:lpstr>Tone Mapping:простой нелинейный оператор</vt:lpstr>
      <vt:lpstr>Tone Mapping: какой же нужен?</vt:lpstr>
      <vt:lpstr>Существующее решение</vt:lpstr>
      <vt:lpstr>Существующее решение</vt:lpstr>
      <vt:lpstr>Экспозиция</vt:lpstr>
      <vt:lpstr>Экспозиция</vt:lpstr>
      <vt:lpstr>Экспозиция</vt:lpstr>
      <vt:lpstr>Автоэкспозиция</vt:lpstr>
      <vt:lpstr>Автоэкспозиция по зонам</vt:lpstr>
      <vt:lpstr>Tone Mapping</vt:lpstr>
      <vt:lpstr>Uncharted 2 Tone Mapping</vt:lpstr>
      <vt:lpstr>Uncharted 2 Tone Mapping</vt:lpstr>
      <vt:lpstr>Uncharted 2 Tone Mapping</vt:lpstr>
      <vt:lpstr>Uncharted 2 Tone Mapping</vt:lpstr>
      <vt:lpstr>Что такое sRGB</vt:lpstr>
      <vt:lpstr>sRGB: кривая</vt:lpstr>
      <vt:lpstr>sRGB: проблема</vt:lpstr>
      <vt:lpstr>sRGB: проблема</vt:lpstr>
      <vt:lpstr>sRGB: гамма коррекция</vt:lpstr>
      <vt:lpstr>sRGB: работа с текстурами</vt:lpstr>
      <vt:lpstr>Uncharted 2 Tone Mapping + Gamma Correction</vt:lpstr>
      <vt:lpstr>Eye Adaptation</vt:lpstr>
      <vt:lpstr>Eye Adaptation</vt:lpstr>
      <vt:lpstr>Eye Adaptation</vt:lpstr>
      <vt:lpstr>Как вычислить среднюю яркость</vt:lpstr>
      <vt:lpstr>Как вычислить среднюю яркость в шейдере</vt:lpstr>
      <vt:lpstr>Как вычислить среднюю яркость в шейдере (“копирование”)</vt:lpstr>
      <vt:lpstr>Заключение</vt:lpstr>
      <vt:lpstr>Список источников</vt:lpstr>
      <vt:lpstr>Задание</vt:lpstr>
      <vt:lpstr>Задание, как можно разделить задачи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Anton</dc:creator>
  <cp:lastModifiedBy>Anton Vasilyev</cp:lastModifiedBy>
  <cp:revision>170</cp:revision>
  <dcterms:created xsi:type="dcterms:W3CDTF">2020-11-03T09:20:39Z</dcterms:created>
  <dcterms:modified xsi:type="dcterms:W3CDTF">2022-05-25T08:45:23Z</dcterms:modified>
</cp:coreProperties>
</file>